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0;&#1089;&#1077;&#1085;&#1077;&#1095;&#1082;&#1072;!\&#1056;&#1072;&#1073;&#1086;&#1090;&#1072;\&#1082;%20&#1091;&#1088;&#1086;&#1082;&#1072;&#1084;\&#1083;&#1080;&#1090;&#1077;&#1088;\&#1040;.&#1057;.&#1055;&#1091;&#1096;&#1082;&#1080;&#1085;\&#1044;&#1091;&#1073;&#1088;&#1086;&#1074;&#1089;&#1082;&#1080;&#1081;\&#1041;&#1077;&#1090;&#1093;&#1086;&#1074;&#1077;&#1085;%20&#1069;&#1075;&#1084;&#1086;&#1085;&#1090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0;&#1089;&#1077;&#1085;&#1077;&#1095;&#1082;&#1072;!\&#1056;&#1072;&#1073;&#1086;&#1090;&#1072;\&#1082;%20&#1091;&#1088;&#1086;&#1082;&#1072;&#1084;\&#1083;&#1080;&#1090;&#1077;&#1088;\&#1040;.&#1057;.&#1055;&#1091;&#1096;&#1082;&#1080;&#1085;\&#1044;&#1091;&#1073;&#1088;&#1086;&#1074;&#1089;&#1082;&#1080;&#1081;\&#1041;&#1077;&#1090;&#1093;&#1086;&#1074;&#1077;&#1085;%20&#1052;&#1077;&#1083;&#1086;&#1076;&#1080;&#1103;%20&#1089;&#1083;&#1077;&#1079;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0;&#1089;&#1077;&#1085;&#1077;&#1095;&#1082;&#1072;!\&#1056;&#1072;&#1073;&#1086;&#1090;&#1072;\&#1082;%20&#1091;&#1088;&#1086;&#1082;&#1072;&#1084;\&#1083;&#1080;&#1090;&#1077;&#1088;\&#1040;.&#1057;.&#1055;&#1091;&#1096;&#1082;&#1080;&#1085;\&#1044;&#1091;&#1073;&#1088;&#1086;&#1074;&#1089;&#1082;&#1080;&#1081;\&#1041;&#1077;&#1090;&#1093;&#1086;&#1074;&#1077;&#1085;%20&#1089;&#1080;&#1084;&#1092;&#1086;&#1085;&#1080;&#1103;%20&#8470;9%20&#1088;&#1077;-&#1084;&#1080;&#1085;&#1086;&#1088;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0;&#1089;&#1077;&#1085;&#1077;&#1095;&#1082;&#1072;!\&#1056;&#1072;&#1073;&#1086;&#1090;&#1072;\&#1082;%20&#1091;&#1088;&#1086;&#1082;&#1072;&#1084;\&#1083;&#1080;&#1090;&#1077;&#1088;\&#1040;.&#1057;.&#1055;&#1091;&#1096;&#1082;&#1080;&#1085;\&#1044;&#1091;&#1073;&#1088;&#1086;&#1074;&#1089;&#1082;&#1080;&#1081;\&#1095;&#1077;&#1088;&#1085;&#1099;&#1081;%20&#1103;&#1097;&#1080;&#1082;.mp3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572560" cy="4500594"/>
          </a:xfrm>
        </p:spPr>
        <p:txBody>
          <a:bodyPr>
            <a:normAutofit fontScale="90000"/>
          </a:bodyPr>
          <a:lstStyle/>
          <a:p>
            <a:r>
              <a:rPr lang="ru-RU" sz="8300" b="1" dirty="0" smtClean="0">
                <a:latin typeface="Monotype Corsiva" pitchFamily="66" charset="0"/>
              </a:rPr>
              <a:t>Финал романа А.С.Пушкина </a:t>
            </a:r>
            <a:r>
              <a:rPr lang="ru-RU" sz="11100" b="1" dirty="0" smtClean="0">
                <a:latin typeface="Monotype Corsiva" pitchFamily="66" charset="0"/>
              </a:rPr>
              <a:t>«Дубровский»</a:t>
            </a:r>
            <a:br>
              <a:rPr lang="ru-RU" sz="11100" b="1" dirty="0" smtClean="0">
                <a:latin typeface="Monotype Corsiva" pitchFamily="66" charset="0"/>
              </a:rPr>
            </a:br>
            <a:endParaRPr lang="ru-RU" sz="111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786322"/>
            <a:ext cx="6972304" cy="1109658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Урок литературы в 6 классе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«Ассоциации»</a:t>
            </a:r>
            <a:endParaRPr lang="ru-RU" sz="6600" b="1" i="1" dirty="0"/>
          </a:p>
        </p:txBody>
      </p:sp>
      <p:pic>
        <p:nvPicPr>
          <p:cNvPr id="4" name="Бетховен Эгмонт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2285992"/>
            <a:ext cx="1000132" cy="10001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14480" y="2214554"/>
            <a:ext cx="70723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000" dirty="0" smtClean="0"/>
              <a:t>Л.В.Бетховен, </a:t>
            </a:r>
            <a:r>
              <a:rPr lang="ru-RU" sz="5000" i="1" dirty="0" smtClean="0"/>
              <a:t>«</a:t>
            </a:r>
            <a:r>
              <a:rPr lang="ru-RU" sz="5000" i="1" dirty="0" err="1" smtClean="0"/>
              <a:t>Эгмо́нт</a:t>
            </a:r>
            <a:r>
              <a:rPr lang="ru-RU" sz="5000" i="1" dirty="0" smtClean="0"/>
              <a:t>»</a:t>
            </a:r>
            <a:endParaRPr lang="ru-RU" sz="5000" i="1" dirty="0"/>
          </a:p>
        </p:txBody>
      </p:sp>
      <p:pic>
        <p:nvPicPr>
          <p:cNvPr id="2050" name="Picture 2" descr="C:\Documents and Settings\Администратор\Рабочий стол\0_740b6_42995085_X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5538" y="3643314"/>
            <a:ext cx="3566461" cy="31384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13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«Ассоциации»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714488"/>
            <a:ext cx="7286676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000" dirty="0" smtClean="0"/>
              <a:t>Л.В.Бетховен, </a:t>
            </a:r>
            <a:endParaRPr lang="ru-RU" sz="5000" dirty="0" smtClean="0"/>
          </a:p>
          <a:p>
            <a:pPr>
              <a:buNone/>
            </a:pPr>
            <a:r>
              <a:rPr lang="ru-RU" sz="5000" i="1" dirty="0" smtClean="0"/>
              <a:t>«</a:t>
            </a:r>
            <a:r>
              <a:rPr lang="ru-RU" sz="5000" i="1" dirty="0" smtClean="0"/>
              <a:t>Мелодия слез»</a:t>
            </a:r>
          </a:p>
          <a:p>
            <a:endParaRPr lang="ru-RU" sz="3800" dirty="0"/>
          </a:p>
        </p:txBody>
      </p:sp>
      <p:pic>
        <p:nvPicPr>
          <p:cNvPr id="4" name="Бетховен Мелодия слез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2071678"/>
            <a:ext cx="1143008" cy="1143008"/>
          </a:xfrm>
          <a:prstGeom prst="rect">
            <a:avLst/>
          </a:prstGeom>
        </p:spPr>
      </p:pic>
      <p:pic>
        <p:nvPicPr>
          <p:cNvPr id="3074" name="Picture 2" descr="C:\Documents and Settings\Администратор\Рабочий стол\0_740b6_42995085_X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7896" y="3786190"/>
            <a:ext cx="3404102" cy="29956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3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«Ассоциации»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857364"/>
            <a:ext cx="7258072" cy="2071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000" dirty="0" smtClean="0"/>
              <a:t>Л.В.Бетховен.</a:t>
            </a:r>
          </a:p>
          <a:p>
            <a:pPr>
              <a:buNone/>
            </a:pPr>
            <a:r>
              <a:rPr lang="ru-RU" sz="5000" i="1" dirty="0" smtClean="0"/>
              <a:t>Симфония №9 (ре-минор)</a:t>
            </a:r>
          </a:p>
          <a:p>
            <a:endParaRPr lang="ru-RU" dirty="0"/>
          </a:p>
        </p:txBody>
      </p:sp>
      <p:pic>
        <p:nvPicPr>
          <p:cNvPr id="5" name="Бетховен симфония №9 ре-мино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2071678"/>
            <a:ext cx="1071570" cy="1071570"/>
          </a:xfrm>
          <a:prstGeom prst="rect">
            <a:avLst/>
          </a:prstGeom>
        </p:spPr>
      </p:pic>
      <p:pic>
        <p:nvPicPr>
          <p:cNvPr id="4098" name="Picture 2" descr="C:\Documents and Settings\Администратор\Рабочий стол\0_740b6_42995085_X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931924"/>
            <a:ext cx="3238496" cy="28498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70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/>
              <a:t>«Черный ящик»</a:t>
            </a:r>
            <a:endParaRPr lang="ru-RU" sz="6600" b="1" i="1" dirty="0"/>
          </a:p>
        </p:txBody>
      </p:sp>
      <p:pic>
        <p:nvPicPr>
          <p:cNvPr id="4" name="черный ящик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42910" y="5929330"/>
            <a:ext cx="428628" cy="428628"/>
          </a:xfrm>
          <a:prstGeom prst="rect">
            <a:avLst/>
          </a:prstGeom>
        </p:spPr>
      </p:pic>
      <p:pic>
        <p:nvPicPr>
          <p:cNvPr id="1026" name="Picture 2" descr="C:\Documents and Settings\Администратор\Рабочий стол\black_bo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785926"/>
            <a:ext cx="5772168" cy="46211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3643306" cy="4357718"/>
          </a:xfrm>
        </p:spPr>
        <p:txBody>
          <a:bodyPr>
            <a:normAutofit/>
          </a:bodyPr>
          <a:lstStyle/>
          <a:p>
            <a:r>
              <a:rPr lang="ru-RU" dirty="0" smtClean="0"/>
              <a:t>В. В. </a:t>
            </a:r>
            <a:r>
              <a:rPr lang="ru-RU" dirty="0" err="1" smtClean="0"/>
              <a:t>Пукиреев</a:t>
            </a:r>
            <a:r>
              <a:rPr lang="ru-RU" dirty="0" smtClean="0"/>
              <a:t>, </a:t>
            </a:r>
            <a:r>
              <a:rPr lang="ru-RU" sz="5400" b="1" dirty="0" smtClean="0"/>
              <a:t>«Неравный брак»</a:t>
            </a:r>
            <a:endParaRPr lang="ru-RU" sz="5400" b="1" dirty="0"/>
          </a:p>
        </p:txBody>
      </p:sp>
      <p:pic>
        <p:nvPicPr>
          <p:cNvPr id="6" name="Содержимое 5" descr="image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29049"/>
            <a:ext cx="5286412" cy="6828951"/>
          </a:xfrm>
        </p:spPr>
      </p:pic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658096" cy="2428884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>Открытый финал - </a:t>
            </a:r>
            <a:endParaRPr lang="ru-RU" sz="8800" b="1" dirty="0"/>
          </a:p>
        </p:txBody>
      </p:sp>
      <p:pic>
        <p:nvPicPr>
          <p:cNvPr id="4" name="Содержимое 3" descr="smailiki-5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5140" y="4429132"/>
            <a:ext cx="2214572" cy="2214572"/>
          </a:xfrm>
        </p:spPr>
      </p:pic>
      <p:sp>
        <p:nvSpPr>
          <p:cNvPr id="5" name="Прямоугольник 4"/>
          <p:cNvSpPr/>
          <p:nvPr/>
        </p:nvSpPr>
        <p:spPr>
          <a:xfrm>
            <a:off x="285720" y="3071810"/>
            <a:ext cx="707236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500" i="1" dirty="0" smtClean="0"/>
              <a:t>отсутствие развязки в произведении</a:t>
            </a:r>
            <a:endParaRPr lang="ru-RU" sz="5500" dirty="0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</Words>
  <PresentationFormat>Экран (4:3)</PresentationFormat>
  <Paragraphs>14</Paragraphs>
  <Slides>7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Финал романа А.С.Пушкина «Дубровский» </vt:lpstr>
      <vt:lpstr>«Ассоциации»</vt:lpstr>
      <vt:lpstr>«Ассоциации»</vt:lpstr>
      <vt:lpstr>«Ассоциации»</vt:lpstr>
      <vt:lpstr>«Черный ящик»</vt:lpstr>
      <vt:lpstr>В. В. Пукиреев, «Неравный брак»</vt:lpstr>
      <vt:lpstr>Открытый финал 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Финал романа А.С.Пушкина «Дубровский» </dc:title>
  <cp:lastModifiedBy>stix</cp:lastModifiedBy>
  <cp:revision>8</cp:revision>
  <dcterms:modified xsi:type="dcterms:W3CDTF">2012-11-26T15:02:58Z</dcterms:modified>
</cp:coreProperties>
</file>