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02" r:id="rId2"/>
    <p:sldId id="300" r:id="rId3"/>
    <p:sldId id="299" r:id="rId4"/>
    <p:sldId id="277" r:id="rId5"/>
    <p:sldId id="288" r:id="rId6"/>
    <p:sldId id="292" r:id="rId7"/>
    <p:sldId id="282" r:id="rId8"/>
    <p:sldId id="283" r:id="rId9"/>
    <p:sldId id="284" r:id="rId10"/>
    <p:sldId id="301" r:id="rId11"/>
    <p:sldId id="289" r:id="rId12"/>
    <p:sldId id="293" r:id="rId13"/>
    <p:sldId id="290" r:id="rId14"/>
    <p:sldId id="279" r:id="rId15"/>
    <p:sldId id="278" r:id="rId16"/>
    <p:sldId id="303" r:id="rId17"/>
    <p:sldId id="30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89C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33" autoAdjust="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8E8215-B0D0-4AC3-BF2F-866B9C6CF5B8}" type="doc">
      <dgm:prSet loTypeId="urn:microsoft.com/office/officeart/2005/8/layout/hList6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B1AC70-D372-445E-A778-37C96346F60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ru-RU" sz="3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87D0F1-1648-4BC6-9AF1-4F54E5C9B8F1}" type="parTrans" cxnId="{92644C39-4ABD-4C0C-9200-8BE215F0F95E}">
      <dgm:prSet/>
      <dgm:spPr/>
      <dgm:t>
        <a:bodyPr/>
        <a:lstStyle/>
        <a:p>
          <a:endParaRPr lang="ru-RU"/>
        </a:p>
      </dgm:t>
    </dgm:pt>
    <dgm:pt modelId="{5648415B-1322-4B9A-B427-E7C174964C8E}" type="sibTrans" cxnId="{92644C39-4ABD-4C0C-9200-8BE215F0F95E}">
      <dgm:prSet/>
      <dgm:spPr/>
      <dgm:t>
        <a:bodyPr/>
        <a:lstStyle/>
        <a:p>
          <a:endParaRPr lang="ru-RU"/>
        </a:p>
      </dgm:t>
    </dgm:pt>
    <dgm:pt modelId="{9DA866BD-CB96-4E07-978F-C4287BF32A63}" type="pres">
      <dgm:prSet presAssocID="{058E8215-B0D0-4AC3-BF2F-866B9C6CF5B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4B6925-22C5-426B-8410-C43B2B02A85B}" type="pres">
      <dgm:prSet presAssocID="{8CB1AC70-D372-445E-A778-37C96346F60E}" presName="node" presStyleLbl="node1" presStyleIdx="0" presStyleCnt="1" custLinFactNeighborX="4656" custLinFactNeighborY="-5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644C39-4ABD-4C0C-9200-8BE215F0F95E}" srcId="{058E8215-B0D0-4AC3-BF2F-866B9C6CF5B8}" destId="{8CB1AC70-D372-445E-A778-37C96346F60E}" srcOrd="0" destOrd="0" parTransId="{5387D0F1-1648-4BC6-9AF1-4F54E5C9B8F1}" sibTransId="{5648415B-1322-4B9A-B427-E7C174964C8E}"/>
    <dgm:cxn modelId="{119ADDDC-8DF7-4338-8AFE-A6A032DB0702}" type="presOf" srcId="{058E8215-B0D0-4AC3-BF2F-866B9C6CF5B8}" destId="{9DA866BD-CB96-4E07-978F-C4287BF32A63}" srcOrd="0" destOrd="0" presId="urn:microsoft.com/office/officeart/2005/8/layout/hList6"/>
    <dgm:cxn modelId="{17CCFB5F-D84B-413C-87C7-A3689AB50652}" type="presOf" srcId="{8CB1AC70-D372-445E-A778-37C96346F60E}" destId="{BA4B6925-22C5-426B-8410-C43B2B02A85B}" srcOrd="0" destOrd="0" presId="urn:microsoft.com/office/officeart/2005/8/layout/hList6"/>
    <dgm:cxn modelId="{7C02D083-4A56-48ED-A890-629E24C9CC1E}" type="presParOf" srcId="{9DA866BD-CB96-4E07-978F-C4287BF32A63}" destId="{BA4B6925-22C5-426B-8410-C43B2B02A85B}" srcOrd="0" destOrd="0" presId="urn:microsoft.com/office/officeart/2005/8/layout/hList6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46B1E-9B27-4C0D-9668-F52EFB97994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3A42ABC1-5351-4601-A125-3AF04397B900}" type="pres">
      <dgm:prSet presAssocID="{4A946B1E-9B27-4C0D-9668-F52EFB9799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ECC49356-3617-400E-8507-65DCCBB4F2A5}" type="presOf" srcId="{4A946B1E-9B27-4C0D-9668-F52EFB979947}" destId="{3A42ABC1-5351-4601-A125-3AF04397B900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946B1E-9B27-4C0D-9668-F52EFB97994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DAEA25-A456-4FD9-95C3-362C5E78E211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пч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е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ла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B3D38736-A494-41CF-8FBD-4E2F24A02DCD}" type="parTrans" cxnId="{50BD78DF-3F37-47BE-BBF7-CEAA275425CE}">
      <dgm:prSet/>
      <dgm:spPr/>
      <dgm:t>
        <a:bodyPr/>
        <a:lstStyle/>
        <a:p>
          <a:endParaRPr lang="ru-RU"/>
        </a:p>
      </dgm:t>
    </dgm:pt>
    <dgm:pt modelId="{DC984060-8C71-4C19-A59E-6A6C3287E723}" type="sibTrans" cxnId="{50BD78DF-3F37-47BE-BBF7-CEAA275425CE}">
      <dgm:prSet/>
      <dgm:spPr/>
      <dgm:t>
        <a:bodyPr/>
        <a:lstStyle/>
        <a:p>
          <a:endParaRPr lang="ru-RU"/>
        </a:p>
      </dgm:t>
    </dgm:pt>
    <dgm:pt modelId="{DC5F1F44-6D43-44DA-A9D0-25BA25252A97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оз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е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р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о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21A37B57-F979-45B4-B1CD-FA3254D20D4D}" type="parTrans" cxnId="{E9CE6E15-907A-41E3-8615-FDBD98427521}">
      <dgm:prSet/>
      <dgm:spPr/>
      <dgm:t>
        <a:bodyPr/>
        <a:lstStyle/>
        <a:p>
          <a:endParaRPr lang="ru-RU"/>
        </a:p>
      </dgm:t>
    </dgm:pt>
    <dgm:pt modelId="{DAA12160-2E1C-4734-8DD4-781EBF5FB30F}" type="sibTrans" cxnId="{E9CE6E15-907A-41E3-8615-FDBD98427521}">
      <dgm:prSet/>
      <dgm:spPr/>
      <dgm:t>
        <a:bodyPr/>
        <a:lstStyle/>
        <a:p>
          <a:endParaRPr lang="ru-RU"/>
        </a:p>
      </dgm:t>
    </dgm:pt>
    <dgm:pt modelId="{C7C6B9D2-353C-4E73-BCF2-D12B45AE53DE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сн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е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жинк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и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81EE15FC-B9E5-4371-BF08-5580436CCB4E}" type="parTrans" cxnId="{AE78E227-9589-44D3-B8CD-EA3B8577695E}">
      <dgm:prSet/>
      <dgm:spPr/>
      <dgm:t>
        <a:bodyPr/>
        <a:lstStyle/>
        <a:p>
          <a:endParaRPr lang="ru-RU"/>
        </a:p>
      </dgm:t>
    </dgm:pt>
    <dgm:pt modelId="{515B3FDF-F96A-436A-A7AF-3D7CE3C3FAA3}" type="sibTrans" cxnId="{AE78E227-9589-44D3-B8CD-EA3B8577695E}">
      <dgm:prSet/>
      <dgm:spPr/>
      <dgm:t>
        <a:bodyPr/>
        <a:lstStyle/>
        <a:p>
          <a:endParaRPr lang="ru-RU"/>
        </a:p>
      </dgm:t>
    </dgm:pt>
    <dgm:pt modelId="{BCFFB21C-5C8D-4C5B-8657-79EDC4A59281}" type="asst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л</a:t>
          </a:r>
          <a:r>
            <a:rPr lang="ru-RU" sz="3600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и</a:t>
          </a:r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са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40224D84-D862-4058-B858-BDFB7064A05F}" type="sibTrans" cxnId="{934BCDE0-F755-4523-BD92-908A0CD5A605}">
      <dgm:prSet/>
      <dgm:spPr/>
      <dgm:t>
        <a:bodyPr/>
        <a:lstStyle/>
        <a:p>
          <a:endParaRPr lang="ru-RU"/>
        </a:p>
      </dgm:t>
    </dgm:pt>
    <dgm:pt modelId="{72E4696B-078D-4D72-A688-87A72E861228}" type="parTrans" cxnId="{934BCDE0-F755-4523-BD92-908A0CD5A605}">
      <dgm:prSet/>
      <dgm:spPr/>
      <dgm:t>
        <a:bodyPr/>
        <a:lstStyle/>
        <a:p>
          <a:endParaRPr lang="ru-RU"/>
        </a:p>
      </dgm:t>
    </dgm:pt>
    <dgm:pt modelId="{ED1718B7-5F22-45C4-A6EE-EAF979E2B74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Поставь ударение в слова</a:t>
          </a:r>
          <a:r>
            <a:rPr lang="ru-RU" sz="4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х</a:t>
          </a:r>
          <a:endParaRPr lang="ru-RU" sz="48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ABBF99-6F87-44BA-85CB-FB8016A135AA}" type="sibTrans" cxnId="{07192FBD-3340-4BF9-AAE0-D007B838F05D}">
      <dgm:prSet/>
      <dgm:spPr/>
      <dgm:t>
        <a:bodyPr/>
        <a:lstStyle/>
        <a:p>
          <a:endParaRPr lang="ru-RU"/>
        </a:p>
      </dgm:t>
    </dgm:pt>
    <dgm:pt modelId="{85521144-551C-4BBF-BFB8-1FCEB322B87F}" type="parTrans" cxnId="{07192FBD-3340-4BF9-AAE0-D007B838F05D}">
      <dgm:prSet/>
      <dgm:spPr/>
      <dgm:t>
        <a:bodyPr/>
        <a:lstStyle/>
        <a:p>
          <a:endParaRPr lang="ru-RU"/>
        </a:p>
      </dgm:t>
    </dgm:pt>
    <dgm:pt modelId="{3A42ABC1-5351-4601-A125-3AF04397B900}" type="pres">
      <dgm:prSet presAssocID="{4A946B1E-9B27-4C0D-9668-F52EFB9799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C105C9C-A4D5-46C6-8D28-B2ACA439064E}" type="pres">
      <dgm:prSet presAssocID="{ED1718B7-5F22-45C4-A6EE-EAF979E2B746}" presName="hierRoot1" presStyleCnt="0">
        <dgm:presLayoutVars>
          <dgm:hierBranch val="init"/>
        </dgm:presLayoutVars>
      </dgm:prSet>
      <dgm:spPr/>
    </dgm:pt>
    <dgm:pt modelId="{A43323F2-CDA5-4666-9632-37C89D341370}" type="pres">
      <dgm:prSet presAssocID="{ED1718B7-5F22-45C4-A6EE-EAF979E2B746}" presName="rootComposite1" presStyleCnt="0"/>
      <dgm:spPr/>
    </dgm:pt>
    <dgm:pt modelId="{78F066AC-410E-4DB2-9A9E-A9FF0DCD6E6B}" type="pres">
      <dgm:prSet presAssocID="{ED1718B7-5F22-45C4-A6EE-EAF979E2B746}" presName="rootText1" presStyleLbl="node0" presStyleIdx="0" presStyleCnt="1" custScaleX="3325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D59FE4-A498-4B1E-A1A2-12489FD5452C}" type="pres">
      <dgm:prSet presAssocID="{ED1718B7-5F22-45C4-A6EE-EAF979E2B74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EE3693B-74F1-4D00-B22D-53BE0D68447B}" type="pres">
      <dgm:prSet presAssocID="{ED1718B7-5F22-45C4-A6EE-EAF979E2B746}" presName="hierChild2" presStyleCnt="0"/>
      <dgm:spPr/>
    </dgm:pt>
    <dgm:pt modelId="{D204454A-26DB-4F00-AFD8-503EA047401E}" type="pres">
      <dgm:prSet presAssocID="{B3D38736-A494-41CF-8FBD-4E2F24A02DCD}" presName="Name37" presStyleLbl="parChTrans1D2" presStyleIdx="0" presStyleCnt="4"/>
      <dgm:spPr/>
      <dgm:t>
        <a:bodyPr/>
        <a:lstStyle/>
        <a:p>
          <a:endParaRPr lang="ru-RU"/>
        </a:p>
      </dgm:t>
    </dgm:pt>
    <dgm:pt modelId="{AA752587-78B5-4BCA-88A2-1A09E44E2EED}" type="pres">
      <dgm:prSet presAssocID="{6BDAEA25-A456-4FD9-95C3-362C5E78E211}" presName="hierRoot2" presStyleCnt="0">
        <dgm:presLayoutVars>
          <dgm:hierBranch val="init"/>
        </dgm:presLayoutVars>
      </dgm:prSet>
      <dgm:spPr/>
    </dgm:pt>
    <dgm:pt modelId="{7F8D48F9-5E3B-4A04-A1FB-AF0FE211061A}" type="pres">
      <dgm:prSet presAssocID="{6BDAEA25-A456-4FD9-95C3-362C5E78E211}" presName="rootComposite" presStyleCnt="0"/>
      <dgm:spPr/>
    </dgm:pt>
    <dgm:pt modelId="{0F9FB84F-EC75-4A9B-99E6-7769C11C8F14}" type="pres">
      <dgm:prSet presAssocID="{6BDAEA25-A456-4FD9-95C3-362C5E78E21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7CF952-26D7-46DD-8698-E3952D376A06}" type="pres">
      <dgm:prSet presAssocID="{6BDAEA25-A456-4FD9-95C3-362C5E78E211}" presName="rootConnector" presStyleLbl="node2" presStyleIdx="0" presStyleCnt="3"/>
      <dgm:spPr/>
      <dgm:t>
        <a:bodyPr/>
        <a:lstStyle/>
        <a:p>
          <a:endParaRPr lang="ru-RU"/>
        </a:p>
      </dgm:t>
    </dgm:pt>
    <dgm:pt modelId="{5A0FF0F0-348E-453D-9192-3BF01674D047}" type="pres">
      <dgm:prSet presAssocID="{6BDAEA25-A456-4FD9-95C3-362C5E78E211}" presName="hierChild4" presStyleCnt="0"/>
      <dgm:spPr/>
    </dgm:pt>
    <dgm:pt modelId="{CA4EBD93-BE57-4E10-8003-8643FC175B6B}" type="pres">
      <dgm:prSet presAssocID="{6BDAEA25-A456-4FD9-95C3-362C5E78E211}" presName="hierChild5" presStyleCnt="0"/>
      <dgm:spPr/>
    </dgm:pt>
    <dgm:pt modelId="{2C80055E-ED9F-4B15-8BA3-D4D3F2D75072}" type="pres">
      <dgm:prSet presAssocID="{21A37B57-F979-45B4-B1CD-FA3254D20D4D}" presName="Name37" presStyleLbl="parChTrans1D2" presStyleIdx="1" presStyleCnt="4"/>
      <dgm:spPr/>
      <dgm:t>
        <a:bodyPr/>
        <a:lstStyle/>
        <a:p>
          <a:endParaRPr lang="ru-RU"/>
        </a:p>
      </dgm:t>
    </dgm:pt>
    <dgm:pt modelId="{624550C4-1A2F-457C-AF60-792A6879B448}" type="pres">
      <dgm:prSet presAssocID="{DC5F1F44-6D43-44DA-A9D0-25BA25252A97}" presName="hierRoot2" presStyleCnt="0">
        <dgm:presLayoutVars>
          <dgm:hierBranch val="init"/>
        </dgm:presLayoutVars>
      </dgm:prSet>
      <dgm:spPr/>
    </dgm:pt>
    <dgm:pt modelId="{98F17F1B-613C-4C2B-BD75-8776D95F8F20}" type="pres">
      <dgm:prSet presAssocID="{DC5F1F44-6D43-44DA-A9D0-25BA25252A97}" presName="rootComposite" presStyleCnt="0"/>
      <dgm:spPr/>
    </dgm:pt>
    <dgm:pt modelId="{0C371D84-8DBE-45CE-8B0B-E1A21BFADB73}" type="pres">
      <dgm:prSet presAssocID="{DC5F1F44-6D43-44DA-A9D0-25BA25252A9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918526-A265-4DF8-A28E-640DF3B78D73}" type="pres">
      <dgm:prSet presAssocID="{DC5F1F44-6D43-44DA-A9D0-25BA25252A97}" presName="rootConnector" presStyleLbl="node2" presStyleIdx="1" presStyleCnt="3"/>
      <dgm:spPr/>
      <dgm:t>
        <a:bodyPr/>
        <a:lstStyle/>
        <a:p>
          <a:endParaRPr lang="ru-RU"/>
        </a:p>
      </dgm:t>
    </dgm:pt>
    <dgm:pt modelId="{30F17FDE-AA41-41D0-A7F3-B7CCE7301DAB}" type="pres">
      <dgm:prSet presAssocID="{DC5F1F44-6D43-44DA-A9D0-25BA25252A97}" presName="hierChild4" presStyleCnt="0"/>
      <dgm:spPr/>
    </dgm:pt>
    <dgm:pt modelId="{10CC465A-1244-4885-BBD6-62BD8855D9BE}" type="pres">
      <dgm:prSet presAssocID="{DC5F1F44-6D43-44DA-A9D0-25BA25252A97}" presName="hierChild5" presStyleCnt="0"/>
      <dgm:spPr/>
    </dgm:pt>
    <dgm:pt modelId="{0E44B642-D03E-4AEC-A469-3BC57EB681FA}" type="pres">
      <dgm:prSet presAssocID="{81EE15FC-B9E5-4371-BF08-5580436CCB4E}" presName="Name37" presStyleLbl="parChTrans1D2" presStyleIdx="2" presStyleCnt="4"/>
      <dgm:spPr/>
      <dgm:t>
        <a:bodyPr/>
        <a:lstStyle/>
        <a:p>
          <a:endParaRPr lang="ru-RU"/>
        </a:p>
      </dgm:t>
    </dgm:pt>
    <dgm:pt modelId="{071C8D65-58A4-40C1-AB03-146195723642}" type="pres">
      <dgm:prSet presAssocID="{C7C6B9D2-353C-4E73-BCF2-D12B45AE53DE}" presName="hierRoot2" presStyleCnt="0">
        <dgm:presLayoutVars>
          <dgm:hierBranch val="init"/>
        </dgm:presLayoutVars>
      </dgm:prSet>
      <dgm:spPr/>
    </dgm:pt>
    <dgm:pt modelId="{C02BA2AB-48B2-4F33-943D-5D4B55E1A59C}" type="pres">
      <dgm:prSet presAssocID="{C7C6B9D2-353C-4E73-BCF2-D12B45AE53DE}" presName="rootComposite" presStyleCnt="0"/>
      <dgm:spPr/>
    </dgm:pt>
    <dgm:pt modelId="{D841068C-473F-4D68-9A2B-D5AC0D977637}" type="pres">
      <dgm:prSet presAssocID="{C7C6B9D2-353C-4E73-BCF2-D12B45AE53DE}" presName="rootText" presStyleLbl="node2" presStyleIdx="2" presStyleCnt="3" custScaleX="1232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6C8248-18FA-43E8-A348-7E516364485D}" type="pres">
      <dgm:prSet presAssocID="{C7C6B9D2-353C-4E73-BCF2-D12B45AE53DE}" presName="rootConnector" presStyleLbl="node2" presStyleIdx="2" presStyleCnt="3"/>
      <dgm:spPr/>
      <dgm:t>
        <a:bodyPr/>
        <a:lstStyle/>
        <a:p>
          <a:endParaRPr lang="ru-RU"/>
        </a:p>
      </dgm:t>
    </dgm:pt>
    <dgm:pt modelId="{A5988129-8987-4B02-9CA8-66A3338F4A5B}" type="pres">
      <dgm:prSet presAssocID="{C7C6B9D2-353C-4E73-BCF2-D12B45AE53DE}" presName="hierChild4" presStyleCnt="0"/>
      <dgm:spPr/>
    </dgm:pt>
    <dgm:pt modelId="{6D285E2E-B0F9-4005-AD0F-B5445082663A}" type="pres">
      <dgm:prSet presAssocID="{C7C6B9D2-353C-4E73-BCF2-D12B45AE53DE}" presName="hierChild5" presStyleCnt="0"/>
      <dgm:spPr/>
    </dgm:pt>
    <dgm:pt modelId="{CE98E325-8E57-466B-96E5-026BD91677FD}" type="pres">
      <dgm:prSet presAssocID="{ED1718B7-5F22-45C4-A6EE-EAF979E2B746}" presName="hierChild3" presStyleCnt="0"/>
      <dgm:spPr/>
    </dgm:pt>
    <dgm:pt modelId="{27A698FA-BFAE-4B97-A83A-0EC7FC24C94F}" type="pres">
      <dgm:prSet presAssocID="{72E4696B-078D-4D72-A688-87A72E861228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4441EAC2-C906-4443-9760-939B8D3712D8}" type="pres">
      <dgm:prSet presAssocID="{BCFFB21C-5C8D-4C5B-8657-79EDC4A59281}" presName="hierRoot3" presStyleCnt="0">
        <dgm:presLayoutVars>
          <dgm:hierBranch val="init"/>
        </dgm:presLayoutVars>
      </dgm:prSet>
      <dgm:spPr/>
    </dgm:pt>
    <dgm:pt modelId="{767BD85A-6565-4443-89AD-FA2D432A92C8}" type="pres">
      <dgm:prSet presAssocID="{BCFFB21C-5C8D-4C5B-8657-79EDC4A59281}" presName="rootComposite3" presStyleCnt="0"/>
      <dgm:spPr/>
    </dgm:pt>
    <dgm:pt modelId="{0AE55E61-D42B-4D5D-9B89-12DEE347EC67}" type="pres">
      <dgm:prSet presAssocID="{BCFFB21C-5C8D-4C5B-8657-79EDC4A59281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0EE89B-C64C-42E2-AFD6-E10D18B1720A}" type="pres">
      <dgm:prSet presAssocID="{BCFFB21C-5C8D-4C5B-8657-79EDC4A59281}" presName="rootConnector3" presStyleLbl="asst1" presStyleIdx="0" presStyleCnt="1"/>
      <dgm:spPr/>
      <dgm:t>
        <a:bodyPr/>
        <a:lstStyle/>
        <a:p>
          <a:endParaRPr lang="ru-RU"/>
        </a:p>
      </dgm:t>
    </dgm:pt>
    <dgm:pt modelId="{447EB5C4-3700-4FEB-A9A3-FC65397036AB}" type="pres">
      <dgm:prSet presAssocID="{BCFFB21C-5C8D-4C5B-8657-79EDC4A59281}" presName="hierChild6" presStyleCnt="0"/>
      <dgm:spPr/>
    </dgm:pt>
    <dgm:pt modelId="{9669DBA9-11C6-4984-A6EA-807134CFB23E}" type="pres">
      <dgm:prSet presAssocID="{BCFFB21C-5C8D-4C5B-8657-79EDC4A59281}" presName="hierChild7" presStyleCnt="0"/>
      <dgm:spPr/>
    </dgm:pt>
  </dgm:ptLst>
  <dgm:cxnLst>
    <dgm:cxn modelId="{FA3EA904-56B4-4C1E-A9DE-3D64B0A1D2D7}" type="presOf" srcId="{BCFFB21C-5C8D-4C5B-8657-79EDC4A59281}" destId="{0AE55E61-D42B-4D5D-9B89-12DEE347EC67}" srcOrd="0" destOrd="0" presId="urn:microsoft.com/office/officeart/2005/8/layout/orgChart1"/>
    <dgm:cxn modelId="{24315BD7-B86B-4979-B3C0-A2F330074B3E}" type="presOf" srcId="{81EE15FC-B9E5-4371-BF08-5580436CCB4E}" destId="{0E44B642-D03E-4AEC-A469-3BC57EB681FA}" srcOrd="0" destOrd="0" presId="urn:microsoft.com/office/officeart/2005/8/layout/orgChart1"/>
    <dgm:cxn modelId="{AE78E227-9589-44D3-B8CD-EA3B8577695E}" srcId="{ED1718B7-5F22-45C4-A6EE-EAF979E2B746}" destId="{C7C6B9D2-353C-4E73-BCF2-D12B45AE53DE}" srcOrd="3" destOrd="0" parTransId="{81EE15FC-B9E5-4371-BF08-5580436CCB4E}" sibTransId="{515B3FDF-F96A-436A-A7AF-3D7CE3C3FAA3}"/>
    <dgm:cxn modelId="{6B2EF7B2-D3D8-427F-8EA1-E07B37EECEC4}" type="presOf" srcId="{6BDAEA25-A456-4FD9-95C3-362C5E78E211}" destId="{8A7CF952-26D7-46DD-8698-E3952D376A06}" srcOrd="1" destOrd="0" presId="urn:microsoft.com/office/officeart/2005/8/layout/orgChart1"/>
    <dgm:cxn modelId="{1EA7BF1F-745F-4081-A689-FD5AC5A8F676}" type="presOf" srcId="{C7C6B9D2-353C-4E73-BCF2-D12B45AE53DE}" destId="{196C8248-18FA-43E8-A348-7E516364485D}" srcOrd="1" destOrd="0" presId="urn:microsoft.com/office/officeart/2005/8/layout/orgChart1"/>
    <dgm:cxn modelId="{50BD78DF-3F37-47BE-BBF7-CEAA275425CE}" srcId="{ED1718B7-5F22-45C4-A6EE-EAF979E2B746}" destId="{6BDAEA25-A456-4FD9-95C3-362C5E78E211}" srcOrd="1" destOrd="0" parTransId="{B3D38736-A494-41CF-8FBD-4E2F24A02DCD}" sibTransId="{DC984060-8C71-4C19-A59E-6A6C3287E723}"/>
    <dgm:cxn modelId="{57A015E0-0785-43EE-8799-F5E680CFB2FB}" type="presOf" srcId="{C7C6B9D2-353C-4E73-BCF2-D12B45AE53DE}" destId="{D841068C-473F-4D68-9A2B-D5AC0D977637}" srcOrd="0" destOrd="0" presId="urn:microsoft.com/office/officeart/2005/8/layout/orgChart1"/>
    <dgm:cxn modelId="{4489DB73-7A09-4E6B-A2B0-F2C6AFFE047A}" type="presOf" srcId="{ED1718B7-5F22-45C4-A6EE-EAF979E2B746}" destId="{78F066AC-410E-4DB2-9A9E-A9FF0DCD6E6B}" srcOrd="0" destOrd="0" presId="urn:microsoft.com/office/officeart/2005/8/layout/orgChart1"/>
    <dgm:cxn modelId="{5BCF32B2-C2A9-4ABE-8A04-CC89EAE40FAD}" type="presOf" srcId="{BCFFB21C-5C8D-4C5B-8657-79EDC4A59281}" destId="{A40EE89B-C64C-42E2-AFD6-E10D18B1720A}" srcOrd="1" destOrd="0" presId="urn:microsoft.com/office/officeart/2005/8/layout/orgChart1"/>
    <dgm:cxn modelId="{40FA4D93-D302-4A8F-87DA-E29E307C5DC6}" type="presOf" srcId="{72E4696B-078D-4D72-A688-87A72E861228}" destId="{27A698FA-BFAE-4B97-A83A-0EC7FC24C94F}" srcOrd="0" destOrd="0" presId="urn:microsoft.com/office/officeart/2005/8/layout/orgChart1"/>
    <dgm:cxn modelId="{E9CE6E15-907A-41E3-8615-FDBD98427521}" srcId="{ED1718B7-5F22-45C4-A6EE-EAF979E2B746}" destId="{DC5F1F44-6D43-44DA-A9D0-25BA25252A97}" srcOrd="2" destOrd="0" parTransId="{21A37B57-F979-45B4-B1CD-FA3254D20D4D}" sibTransId="{DAA12160-2E1C-4734-8DD4-781EBF5FB30F}"/>
    <dgm:cxn modelId="{2207D8A5-A0FF-4F34-918A-781A12EA2EAD}" type="presOf" srcId="{DC5F1F44-6D43-44DA-A9D0-25BA25252A97}" destId="{0C371D84-8DBE-45CE-8B0B-E1A21BFADB73}" srcOrd="0" destOrd="0" presId="urn:microsoft.com/office/officeart/2005/8/layout/orgChart1"/>
    <dgm:cxn modelId="{ED7A719B-6709-4B4D-9C4D-CC568735B13A}" type="presOf" srcId="{4A946B1E-9B27-4C0D-9668-F52EFB979947}" destId="{3A42ABC1-5351-4601-A125-3AF04397B900}" srcOrd="0" destOrd="0" presId="urn:microsoft.com/office/officeart/2005/8/layout/orgChart1"/>
    <dgm:cxn modelId="{07192FBD-3340-4BF9-AAE0-D007B838F05D}" srcId="{4A946B1E-9B27-4C0D-9668-F52EFB979947}" destId="{ED1718B7-5F22-45C4-A6EE-EAF979E2B746}" srcOrd="0" destOrd="0" parTransId="{85521144-551C-4BBF-BFB8-1FCEB322B87F}" sibTransId="{B3ABBF99-6F87-44BA-85CB-FB8016A135AA}"/>
    <dgm:cxn modelId="{49C7875D-54F2-4407-BD7F-880220A0906B}" type="presOf" srcId="{6BDAEA25-A456-4FD9-95C3-362C5E78E211}" destId="{0F9FB84F-EC75-4A9B-99E6-7769C11C8F14}" srcOrd="0" destOrd="0" presId="urn:microsoft.com/office/officeart/2005/8/layout/orgChart1"/>
    <dgm:cxn modelId="{9951659C-C30A-4ADC-BCCB-AE0F2E9E6A39}" type="presOf" srcId="{DC5F1F44-6D43-44DA-A9D0-25BA25252A97}" destId="{6A918526-A265-4DF8-A28E-640DF3B78D73}" srcOrd="1" destOrd="0" presId="urn:microsoft.com/office/officeart/2005/8/layout/orgChart1"/>
    <dgm:cxn modelId="{CD5533DA-13E1-4C12-88FC-5FE80DB5149E}" type="presOf" srcId="{B3D38736-A494-41CF-8FBD-4E2F24A02DCD}" destId="{D204454A-26DB-4F00-AFD8-503EA047401E}" srcOrd="0" destOrd="0" presId="urn:microsoft.com/office/officeart/2005/8/layout/orgChart1"/>
    <dgm:cxn modelId="{6861FC42-B035-40DB-B191-004A0B93EF92}" type="presOf" srcId="{21A37B57-F979-45B4-B1CD-FA3254D20D4D}" destId="{2C80055E-ED9F-4B15-8BA3-D4D3F2D75072}" srcOrd="0" destOrd="0" presId="urn:microsoft.com/office/officeart/2005/8/layout/orgChart1"/>
    <dgm:cxn modelId="{5F8E958D-EE64-49E2-B798-72A7FFC03CC7}" type="presOf" srcId="{ED1718B7-5F22-45C4-A6EE-EAF979E2B746}" destId="{BED59FE4-A498-4B1E-A1A2-12489FD5452C}" srcOrd="1" destOrd="0" presId="urn:microsoft.com/office/officeart/2005/8/layout/orgChart1"/>
    <dgm:cxn modelId="{934BCDE0-F755-4523-BD92-908A0CD5A605}" srcId="{ED1718B7-5F22-45C4-A6EE-EAF979E2B746}" destId="{BCFFB21C-5C8D-4C5B-8657-79EDC4A59281}" srcOrd="0" destOrd="0" parTransId="{72E4696B-078D-4D72-A688-87A72E861228}" sibTransId="{40224D84-D862-4058-B858-BDFB7064A05F}"/>
    <dgm:cxn modelId="{78C639B2-AE1F-40FC-8772-1A4EF9868BAA}" type="presParOf" srcId="{3A42ABC1-5351-4601-A125-3AF04397B900}" destId="{CC105C9C-A4D5-46C6-8D28-B2ACA439064E}" srcOrd="0" destOrd="0" presId="urn:microsoft.com/office/officeart/2005/8/layout/orgChart1"/>
    <dgm:cxn modelId="{284E3714-88B9-490C-97C6-27ED4E15F07B}" type="presParOf" srcId="{CC105C9C-A4D5-46C6-8D28-B2ACA439064E}" destId="{A43323F2-CDA5-4666-9632-37C89D341370}" srcOrd="0" destOrd="0" presId="urn:microsoft.com/office/officeart/2005/8/layout/orgChart1"/>
    <dgm:cxn modelId="{28844114-C39E-44D1-B1B7-9D98A3EA8213}" type="presParOf" srcId="{A43323F2-CDA5-4666-9632-37C89D341370}" destId="{78F066AC-410E-4DB2-9A9E-A9FF0DCD6E6B}" srcOrd="0" destOrd="0" presId="urn:microsoft.com/office/officeart/2005/8/layout/orgChart1"/>
    <dgm:cxn modelId="{D30BE81F-9004-4E3C-913A-E538419FF965}" type="presParOf" srcId="{A43323F2-CDA5-4666-9632-37C89D341370}" destId="{BED59FE4-A498-4B1E-A1A2-12489FD5452C}" srcOrd="1" destOrd="0" presId="urn:microsoft.com/office/officeart/2005/8/layout/orgChart1"/>
    <dgm:cxn modelId="{0EB7B4DF-C6A3-4396-893E-8344DA5A67F8}" type="presParOf" srcId="{CC105C9C-A4D5-46C6-8D28-B2ACA439064E}" destId="{1EE3693B-74F1-4D00-B22D-53BE0D68447B}" srcOrd="1" destOrd="0" presId="urn:microsoft.com/office/officeart/2005/8/layout/orgChart1"/>
    <dgm:cxn modelId="{CC010EF5-551D-484C-B5BD-CFC6846BBDD7}" type="presParOf" srcId="{1EE3693B-74F1-4D00-B22D-53BE0D68447B}" destId="{D204454A-26DB-4F00-AFD8-503EA047401E}" srcOrd="0" destOrd="0" presId="urn:microsoft.com/office/officeart/2005/8/layout/orgChart1"/>
    <dgm:cxn modelId="{07DD4914-9D37-44BE-BBD1-0D3F6F3E7B75}" type="presParOf" srcId="{1EE3693B-74F1-4D00-B22D-53BE0D68447B}" destId="{AA752587-78B5-4BCA-88A2-1A09E44E2EED}" srcOrd="1" destOrd="0" presId="urn:microsoft.com/office/officeart/2005/8/layout/orgChart1"/>
    <dgm:cxn modelId="{F61FA295-F66E-4FD4-A3A9-B97716F8E7B5}" type="presParOf" srcId="{AA752587-78B5-4BCA-88A2-1A09E44E2EED}" destId="{7F8D48F9-5E3B-4A04-A1FB-AF0FE211061A}" srcOrd="0" destOrd="0" presId="urn:microsoft.com/office/officeart/2005/8/layout/orgChart1"/>
    <dgm:cxn modelId="{C14D279E-C5CC-4A21-97F3-B092FCC14F4E}" type="presParOf" srcId="{7F8D48F9-5E3B-4A04-A1FB-AF0FE211061A}" destId="{0F9FB84F-EC75-4A9B-99E6-7769C11C8F14}" srcOrd="0" destOrd="0" presId="urn:microsoft.com/office/officeart/2005/8/layout/orgChart1"/>
    <dgm:cxn modelId="{9DDC0DD1-CE59-45E0-B08E-A5D1A51D5A0B}" type="presParOf" srcId="{7F8D48F9-5E3B-4A04-A1FB-AF0FE211061A}" destId="{8A7CF952-26D7-46DD-8698-E3952D376A06}" srcOrd="1" destOrd="0" presId="urn:microsoft.com/office/officeart/2005/8/layout/orgChart1"/>
    <dgm:cxn modelId="{AD248235-0BF6-4283-8AC8-AA342EA1240A}" type="presParOf" srcId="{AA752587-78B5-4BCA-88A2-1A09E44E2EED}" destId="{5A0FF0F0-348E-453D-9192-3BF01674D047}" srcOrd="1" destOrd="0" presId="urn:microsoft.com/office/officeart/2005/8/layout/orgChart1"/>
    <dgm:cxn modelId="{923FD3C6-4B46-40F2-BC6D-B74349957844}" type="presParOf" srcId="{AA752587-78B5-4BCA-88A2-1A09E44E2EED}" destId="{CA4EBD93-BE57-4E10-8003-8643FC175B6B}" srcOrd="2" destOrd="0" presId="urn:microsoft.com/office/officeart/2005/8/layout/orgChart1"/>
    <dgm:cxn modelId="{95021A28-2481-435F-ABFE-34642871531E}" type="presParOf" srcId="{1EE3693B-74F1-4D00-B22D-53BE0D68447B}" destId="{2C80055E-ED9F-4B15-8BA3-D4D3F2D75072}" srcOrd="2" destOrd="0" presId="urn:microsoft.com/office/officeart/2005/8/layout/orgChart1"/>
    <dgm:cxn modelId="{96C474C9-17E4-4483-9DFE-3910953DDC46}" type="presParOf" srcId="{1EE3693B-74F1-4D00-B22D-53BE0D68447B}" destId="{624550C4-1A2F-457C-AF60-792A6879B448}" srcOrd="3" destOrd="0" presId="urn:microsoft.com/office/officeart/2005/8/layout/orgChart1"/>
    <dgm:cxn modelId="{0A795566-B271-4DC7-BC00-BDFEBFDC05B6}" type="presParOf" srcId="{624550C4-1A2F-457C-AF60-792A6879B448}" destId="{98F17F1B-613C-4C2B-BD75-8776D95F8F20}" srcOrd="0" destOrd="0" presId="urn:microsoft.com/office/officeart/2005/8/layout/orgChart1"/>
    <dgm:cxn modelId="{14AC82BF-4CE1-4990-A4DC-AAE5A3FD0E03}" type="presParOf" srcId="{98F17F1B-613C-4C2B-BD75-8776D95F8F20}" destId="{0C371D84-8DBE-45CE-8B0B-E1A21BFADB73}" srcOrd="0" destOrd="0" presId="urn:microsoft.com/office/officeart/2005/8/layout/orgChart1"/>
    <dgm:cxn modelId="{9915B5A3-DB94-48C0-80DA-9ECD1B9A6EEF}" type="presParOf" srcId="{98F17F1B-613C-4C2B-BD75-8776D95F8F20}" destId="{6A918526-A265-4DF8-A28E-640DF3B78D73}" srcOrd="1" destOrd="0" presId="urn:microsoft.com/office/officeart/2005/8/layout/orgChart1"/>
    <dgm:cxn modelId="{493CED18-5B6D-44C8-AFF7-367E75F67F5F}" type="presParOf" srcId="{624550C4-1A2F-457C-AF60-792A6879B448}" destId="{30F17FDE-AA41-41D0-A7F3-B7CCE7301DAB}" srcOrd="1" destOrd="0" presId="urn:microsoft.com/office/officeart/2005/8/layout/orgChart1"/>
    <dgm:cxn modelId="{CD33911C-71A5-429A-A364-11DB16B9EDB3}" type="presParOf" srcId="{624550C4-1A2F-457C-AF60-792A6879B448}" destId="{10CC465A-1244-4885-BBD6-62BD8855D9BE}" srcOrd="2" destOrd="0" presId="urn:microsoft.com/office/officeart/2005/8/layout/orgChart1"/>
    <dgm:cxn modelId="{D29B9AD6-497B-465B-B617-F3D169AEE4DF}" type="presParOf" srcId="{1EE3693B-74F1-4D00-B22D-53BE0D68447B}" destId="{0E44B642-D03E-4AEC-A469-3BC57EB681FA}" srcOrd="4" destOrd="0" presId="urn:microsoft.com/office/officeart/2005/8/layout/orgChart1"/>
    <dgm:cxn modelId="{7D7D71E6-CA5D-4BBC-8E5E-5D2B2CF8B9FA}" type="presParOf" srcId="{1EE3693B-74F1-4D00-B22D-53BE0D68447B}" destId="{071C8D65-58A4-40C1-AB03-146195723642}" srcOrd="5" destOrd="0" presId="urn:microsoft.com/office/officeart/2005/8/layout/orgChart1"/>
    <dgm:cxn modelId="{BC1CFD81-72FC-4C0E-8A76-DB4139808D15}" type="presParOf" srcId="{071C8D65-58A4-40C1-AB03-146195723642}" destId="{C02BA2AB-48B2-4F33-943D-5D4B55E1A59C}" srcOrd="0" destOrd="0" presId="urn:microsoft.com/office/officeart/2005/8/layout/orgChart1"/>
    <dgm:cxn modelId="{9E47AD34-B99A-4F29-A0CD-2B72BEFF1C60}" type="presParOf" srcId="{C02BA2AB-48B2-4F33-943D-5D4B55E1A59C}" destId="{D841068C-473F-4D68-9A2B-D5AC0D977637}" srcOrd="0" destOrd="0" presId="urn:microsoft.com/office/officeart/2005/8/layout/orgChart1"/>
    <dgm:cxn modelId="{AADB1F35-751E-4A09-8C45-5231BA88D3ED}" type="presParOf" srcId="{C02BA2AB-48B2-4F33-943D-5D4B55E1A59C}" destId="{196C8248-18FA-43E8-A348-7E516364485D}" srcOrd="1" destOrd="0" presId="urn:microsoft.com/office/officeart/2005/8/layout/orgChart1"/>
    <dgm:cxn modelId="{B7BA8977-BA10-49F5-82B9-7F075D753152}" type="presParOf" srcId="{071C8D65-58A4-40C1-AB03-146195723642}" destId="{A5988129-8987-4B02-9CA8-66A3338F4A5B}" srcOrd="1" destOrd="0" presId="urn:microsoft.com/office/officeart/2005/8/layout/orgChart1"/>
    <dgm:cxn modelId="{BD45C97B-8567-4D46-8BFA-CBF4A0DA4016}" type="presParOf" srcId="{071C8D65-58A4-40C1-AB03-146195723642}" destId="{6D285E2E-B0F9-4005-AD0F-B5445082663A}" srcOrd="2" destOrd="0" presId="urn:microsoft.com/office/officeart/2005/8/layout/orgChart1"/>
    <dgm:cxn modelId="{B58C68C8-D6D1-4721-8C6C-CDAEB19CD976}" type="presParOf" srcId="{CC105C9C-A4D5-46C6-8D28-B2ACA439064E}" destId="{CE98E325-8E57-466B-96E5-026BD91677FD}" srcOrd="2" destOrd="0" presId="urn:microsoft.com/office/officeart/2005/8/layout/orgChart1"/>
    <dgm:cxn modelId="{6C57D3EC-2E76-4FCA-BE94-B360692B7AE3}" type="presParOf" srcId="{CE98E325-8E57-466B-96E5-026BD91677FD}" destId="{27A698FA-BFAE-4B97-A83A-0EC7FC24C94F}" srcOrd="0" destOrd="0" presId="urn:microsoft.com/office/officeart/2005/8/layout/orgChart1"/>
    <dgm:cxn modelId="{36E46683-FB2B-4BC0-A50E-5D074CEDC9C6}" type="presParOf" srcId="{CE98E325-8E57-466B-96E5-026BD91677FD}" destId="{4441EAC2-C906-4443-9760-939B8D3712D8}" srcOrd="1" destOrd="0" presId="urn:microsoft.com/office/officeart/2005/8/layout/orgChart1"/>
    <dgm:cxn modelId="{43997DB0-7B45-4732-B80B-C25644C96462}" type="presParOf" srcId="{4441EAC2-C906-4443-9760-939B8D3712D8}" destId="{767BD85A-6565-4443-89AD-FA2D432A92C8}" srcOrd="0" destOrd="0" presId="urn:microsoft.com/office/officeart/2005/8/layout/orgChart1"/>
    <dgm:cxn modelId="{DA2BDB65-F1A8-47BF-A218-B40E6D8B6B6F}" type="presParOf" srcId="{767BD85A-6565-4443-89AD-FA2D432A92C8}" destId="{0AE55E61-D42B-4D5D-9B89-12DEE347EC67}" srcOrd="0" destOrd="0" presId="urn:microsoft.com/office/officeart/2005/8/layout/orgChart1"/>
    <dgm:cxn modelId="{8B4A620A-69FF-41DB-A2BC-5C31A185C3B7}" type="presParOf" srcId="{767BD85A-6565-4443-89AD-FA2D432A92C8}" destId="{A40EE89B-C64C-42E2-AFD6-E10D18B1720A}" srcOrd="1" destOrd="0" presId="urn:microsoft.com/office/officeart/2005/8/layout/orgChart1"/>
    <dgm:cxn modelId="{38EB8830-04A2-424B-8462-090E332D0AA4}" type="presParOf" srcId="{4441EAC2-C906-4443-9760-939B8D3712D8}" destId="{447EB5C4-3700-4FEB-A9A3-FC65397036AB}" srcOrd="1" destOrd="0" presId="urn:microsoft.com/office/officeart/2005/8/layout/orgChart1"/>
    <dgm:cxn modelId="{B7D78D99-F3D4-4973-8741-F278F9078B26}" type="presParOf" srcId="{4441EAC2-C906-4443-9760-939B8D3712D8}" destId="{9669DBA9-11C6-4984-A6EA-807134CFB2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946B1E-9B27-4C0D-9668-F52EFB97994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42ABC1-5351-4601-A125-3AF04397B900}" type="pres">
      <dgm:prSet presAssocID="{4A946B1E-9B27-4C0D-9668-F52EFB9799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E9162B32-23C7-4021-B8FB-79EDF4A05A1B}" type="presOf" srcId="{4A946B1E-9B27-4C0D-9668-F52EFB979947}" destId="{3A42ABC1-5351-4601-A125-3AF04397B900}" srcOrd="0" destOrd="0" presId="urn:microsoft.com/office/officeart/2005/8/layout/orgChart1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946B1E-9B27-4C0D-9668-F52EFB97994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3A42ABC1-5351-4601-A125-3AF04397B900}" type="pres">
      <dgm:prSet presAssocID="{4A946B1E-9B27-4C0D-9668-F52EFB9799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37E6285B-5ED9-4EE2-8800-A13842C8608C}" type="presOf" srcId="{4A946B1E-9B27-4C0D-9668-F52EFB979947}" destId="{3A42ABC1-5351-4601-A125-3AF04397B900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946B1E-9B27-4C0D-9668-F52EFB97994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3A42ABC1-5351-4601-A125-3AF04397B900}" type="pres">
      <dgm:prSet presAssocID="{4A946B1E-9B27-4C0D-9668-F52EFB9799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6F95D3A0-7A1F-4F8A-8298-A03FCDE8453D}" type="presOf" srcId="{4A946B1E-9B27-4C0D-9668-F52EFB979947}" destId="{3A42ABC1-5351-4601-A125-3AF04397B900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A946B1E-9B27-4C0D-9668-F52EFB97994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DAEA25-A456-4FD9-95C3-362C5E78E211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Слезать, следить, слетать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B3D38736-A494-41CF-8FBD-4E2F24A02DCD}" type="parTrans" cxnId="{50BD78DF-3F37-47BE-BBF7-CEAA275425CE}">
      <dgm:prSet/>
      <dgm:spPr/>
      <dgm:t>
        <a:bodyPr/>
        <a:lstStyle/>
        <a:p>
          <a:endParaRPr lang="ru-RU"/>
        </a:p>
      </dgm:t>
    </dgm:pt>
    <dgm:pt modelId="{DC984060-8C71-4C19-A59E-6A6C3287E723}" type="sibTrans" cxnId="{50BD78DF-3F37-47BE-BBF7-CEAA275425CE}">
      <dgm:prSet/>
      <dgm:spPr/>
      <dgm:t>
        <a:bodyPr/>
        <a:lstStyle/>
        <a:p>
          <a:endParaRPr lang="ru-RU"/>
        </a:p>
      </dgm:t>
    </dgm:pt>
    <dgm:pt modelId="{DC5F1F44-6D43-44DA-A9D0-25BA25252A97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Перелезет, наследил, долететь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21A37B57-F979-45B4-B1CD-FA3254D20D4D}" type="parTrans" cxnId="{E9CE6E15-907A-41E3-8615-FDBD98427521}">
      <dgm:prSet/>
      <dgm:spPr/>
      <dgm:t>
        <a:bodyPr/>
        <a:lstStyle/>
        <a:p>
          <a:endParaRPr lang="ru-RU"/>
        </a:p>
      </dgm:t>
    </dgm:pt>
    <dgm:pt modelId="{DAA12160-2E1C-4734-8DD4-781EBF5FB30F}" type="sibTrans" cxnId="{E9CE6E15-907A-41E3-8615-FDBD98427521}">
      <dgm:prSet/>
      <dgm:spPr/>
      <dgm:t>
        <a:bodyPr/>
        <a:lstStyle/>
        <a:p>
          <a:endParaRPr lang="ru-RU"/>
        </a:p>
      </dgm:t>
    </dgm:pt>
    <dgm:pt modelId="{C7C6B9D2-353C-4E73-BCF2-D12B45AE53DE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Рябина, гнездо, бельчата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81EE15FC-B9E5-4371-BF08-5580436CCB4E}" type="parTrans" cxnId="{AE78E227-9589-44D3-B8CD-EA3B8577695E}">
      <dgm:prSet/>
      <dgm:spPr/>
      <dgm:t>
        <a:bodyPr/>
        <a:lstStyle/>
        <a:p>
          <a:endParaRPr lang="ru-RU"/>
        </a:p>
      </dgm:t>
    </dgm:pt>
    <dgm:pt modelId="{515B3FDF-F96A-436A-A7AF-3D7CE3C3FAA3}" type="sibTrans" cxnId="{AE78E227-9589-44D3-B8CD-EA3B8577695E}">
      <dgm:prSet/>
      <dgm:spPr/>
      <dgm:t>
        <a:bodyPr/>
        <a:lstStyle/>
        <a:p>
          <a:endParaRPr lang="ru-RU"/>
        </a:p>
      </dgm:t>
    </dgm:pt>
    <dgm:pt modelId="{BCFFB21C-5C8D-4C5B-8657-79EDC4A59281}" type="asst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Слезать, слежка, летит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40224D84-D862-4058-B858-BDFB7064A05F}" type="sibTrans" cxnId="{934BCDE0-F755-4523-BD92-908A0CD5A605}">
      <dgm:prSet/>
      <dgm:spPr/>
      <dgm:t>
        <a:bodyPr/>
        <a:lstStyle/>
        <a:p>
          <a:endParaRPr lang="ru-RU"/>
        </a:p>
      </dgm:t>
    </dgm:pt>
    <dgm:pt modelId="{72E4696B-078D-4D72-A688-87A72E861228}" type="parTrans" cxnId="{934BCDE0-F755-4523-BD92-908A0CD5A605}">
      <dgm:prSet/>
      <dgm:spPr/>
      <dgm:t>
        <a:bodyPr/>
        <a:lstStyle/>
        <a:p>
          <a:endParaRPr lang="ru-RU"/>
        </a:p>
      </dgm:t>
    </dgm:pt>
    <dgm:pt modelId="{ED1718B7-5F22-45C4-A6EE-EAF979E2B74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 какой группе слов все безударные гласные в корне?</a:t>
          </a:r>
          <a:endParaRPr lang="ru-RU" sz="36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ABBF99-6F87-44BA-85CB-FB8016A135AA}" type="sibTrans" cxnId="{07192FBD-3340-4BF9-AAE0-D007B838F05D}">
      <dgm:prSet/>
      <dgm:spPr/>
      <dgm:t>
        <a:bodyPr/>
        <a:lstStyle/>
        <a:p>
          <a:endParaRPr lang="ru-RU"/>
        </a:p>
      </dgm:t>
    </dgm:pt>
    <dgm:pt modelId="{85521144-551C-4BBF-BFB8-1FCEB322B87F}" type="parTrans" cxnId="{07192FBD-3340-4BF9-AAE0-D007B838F05D}">
      <dgm:prSet/>
      <dgm:spPr/>
      <dgm:t>
        <a:bodyPr/>
        <a:lstStyle/>
        <a:p>
          <a:endParaRPr lang="ru-RU"/>
        </a:p>
      </dgm:t>
    </dgm:pt>
    <dgm:pt modelId="{3A42ABC1-5351-4601-A125-3AF04397B900}" type="pres">
      <dgm:prSet presAssocID="{4A946B1E-9B27-4C0D-9668-F52EFB9799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C105C9C-A4D5-46C6-8D28-B2ACA439064E}" type="pres">
      <dgm:prSet presAssocID="{ED1718B7-5F22-45C4-A6EE-EAF979E2B746}" presName="hierRoot1" presStyleCnt="0">
        <dgm:presLayoutVars>
          <dgm:hierBranch val="init"/>
        </dgm:presLayoutVars>
      </dgm:prSet>
      <dgm:spPr/>
    </dgm:pt>
    <dgm:pt modelId="{A43323F2-CDA5-4666-9632-37C89D341370}" type="pres">
      <dgm:prSet presAssocID="{ED1718B7-5F22-45C4-A6EE-EAF979E2B746}" presName="rootComposite1" presStyleCnt="0"/>
      <dgm:spPr/>
    </dgm:pt>
    <dgm:pt modelId="{78F066AC-410E-4DB2-9A9E-A9FF0DCD6E6B}" type="pres">
      <dgm:prSet presAssocID="{ED1718B7-5F22-45C4-A6EE-EAF979E2B746}" presName="rootText1" presStyleLbl="node0" presStyleIdx="0" presStyleCnt="1" custScaleX="3325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D59FE4-A498-4B1E-A1A2-12489FD5452C}" type="pres">
      <dgm:prSet presAssocID="{ED1718B7-5F22-45C4-A6EE-EAF979E2B74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EE3693B-74F1-4D00-B22D-53BE0D68447B}" type="pres">
      <dgm:prSet presAssocID="{ED1718B7-5F22-45C4-A6EE-EAF979E2B746}" presName="hierChild2" presStyleCnt="0"/>
      <dgm:spPr/>
    </dgm:pt>
    <dgm:pt modelId="{D204454A-26DB-4F00-AFD8-503EA047401E}" type="pres">
      <dgm:prSet presAssocID="{B3D38736-A494-41CF-8FBD-4E2F24A02DCD}" presName="Name37" presStyleLbl="parChTrans1D2" presStyleIdx="0" presStyleCnt="4"/>
      <dgm:spPr/>
      <dgm:t>
        <a:bodyPr/>
        <a:lstStyle/>
        <a:p>
          <a:endParaRPr lang="ru-RU"/>
        </a:p>
      </dgm:t>
    </dgm:pt>
    <dgm:pt modelId="{AA752587-78B5-4BCA-88A2-1A09E44E2EED}" type="pres">
      <dgm:prSet presAssocID="{6BDAEA25-A456-4FD9-95C3-362C5E78E211}" presName="hierRoot2" presStyleCnt="0">
        <dgm:presLayoutVars>
          <dgm:hierBranch val="init"/>
        </dgm:presLayoutVars>
      </dgm:prSet>
      <dgm:spPr/>
    </dgm:pt>
    <dgm:pt modelId="{7F8D48F9-5E3B-4A04-A1FB-AF0FE211061A}" type="pres">
      <dgm:prSet presAssocID="{6BDAEA25-A456-4FD9-95C3-362C5E78E211}" presName="rootComposite" presStyleCnt="0"/>
      <dgm:spPr/>
    </dgm:pt>
    <dgm:pt modelId="{0F9FB84F-EC75-4A9B-99E6-7769C11C8F14}" type="pres">
      <dgm:prSet presAssocID="{6BDAEA25-A456-4FD9-95C3-362C5E78E21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7CF952-26D7-46DD-8698-E3952D376A06}" type="pres">
      <dgm:prSet presAssocID="{6BDAEA25-A456-4FD9-95C3-362C5E78E211}" presName="rootConnector" presStyleLbl="node2" presStyleIdx="0" presStyleCnt="3"/>
      <dgm:spPr/>
      <dgm:t>
        <a:bodyPr/>
        <a:lstStyle/>
        <a:p>
          <a:endParaRPr lang="ru-RU"/>
        </a:p>
      </dgm:t>
    </dgm:pt>
    <dgm:pt modelId="{5A0FF0F0-348E-453D-9192-3BF01674D047}" type="pres">
      <dgm:prSet presAssocID="{6BDAEA25-A456-4FD9-95C3-362C5E78E211}" presName="hierChild4" presStyleCnt="0"/>
      <dgm:spPr/>
    </dgm:pt>
    <dgm:pt modelId="{CA4EBD93-BE57-4E10-8003-8643FC175B6B}" type="pres">
      <dgm:prSet presAssocID="{6BDAEA25-A456-4FD9-95C3-362C5E78E211}" presName="hierChild5" presStyleCnt="0"/>
      <dgm:spPr/>
    </dgm:pt>
    <dgm:pt modelId="{2C80055E-ED9F-4B15-8BA3-D4D3F2D75072}" type="pres">
      <dgm:prSet presAssocID="{21A37B57-F979-45B4-B1CD-FA3254D20D4D}" presName="Name37" presStyleLbl="parChTrans1D2" presStyleIdx="1" presStyleCnt="4"/>
      <dgm:spPr/>
      <dgm:t>
        <a:bodyPr/>
        <a:lstStyle/>
        <a:p>
          <a:endParaRPr lang="ru-RU"/>
        </a:p>
      </dgm:t>
    </dgm:pt>
    <dgm:pt modelId="{624550C4-1A2F-457C-AF60-792A6879B448}" type="pres">
      <dgm:prSet presAssocID="{DC5F1F44-6D43-44DA-A9D0-25BA25252A97}" presName="hierRoot2" presStyleCnt="0">
        <dgm:presLayoutVars>
          <dgm:hierBranch val="init"/>
        </dgm:presLayoutVars>
      </dgm:prSet>
      <dgm:spPr/>
    </dgm:pt>
    <dgm:pt modelId="{98F17F1B-613C-4C2B-BD75-8776D95F8F20}" type="pres">
      <dgm:prSet presAssocID="{DC5F1F44-6D43-44DA-A9D0-25BA25252A97}" presName="rootComposite" presStyleCnt="0"/>
      <dgm:spPr/>
    </dgm:pt>
    <dgm:pt modelId="{0C371D84-8DBE-45CE-8B0B-E1A21BFADB73}" type="pres">
      <dgm:prSet presAssocID="{DC5F1F44-6D43-44DA-A9D0-25BA25252A9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918526-A265-4DF8-A28E-640DF3B78D73}" type="pres">
      <dgm:prSet presAssocID="{DC5F1F44-6D43-44DA-A9D0-25BA25252A97}" presName="rootConnector" presStyleLbl="node2" presStyleIdx="1" presStyleCnt="3"/>
      <dgm:spPr/>
      <dgm:t>
        <a:bodyPr/>
        <a:lstStyle/>
        <a:p>
          <a:endParaRPr lang="ru-RU"/>
        </a:p>
      </dgm:t>
    </dgm:pt>
    <dgm:pt modelId="{30F17FDE-AA41-41D0-A7F3-B7CCE7301DAB}" type="pres">
      <dgm:prSet presAssocID="{DC5F1F44-6D43-44DA-A9D0-25BA25252A97}" presName="hierChild4" presStyleCnt="0"/>
      <dgm:spPr/>
    </dgm:pt>
    <dgm:pt modelId="{10CC465A-1244-4885-BBD6-62BD8855D9BE}" type="pres">
      <dgm:prSet presAssocID="{DC5F1F44-6D43-44DA-A9D0-25BA25252A97}" presName="hierChild5" presStyleCnt="0"/>
      <dgm:spPr/>
    </dgm:pt>
    <dgm:pt modelId="{0E44B642-D03E-4AEC-A469-3BC57EB681FA}" type="pres">
      <dgm:prSet presAssocID="{81EE15FC-B9E5-4371-BF08-5580436CCB4E}" presName="Name37" presStyleLbl="parChTrans1D2" presStyleIdx="2" presStyleCnt="4"/>
      <dgm:spPr/>
      <dgm:t>
        <a:bodyPr/>
        <a:lstStyle/>
        <a:p>
          <a:endParaRPr lang="ru-RU"/>
        </a:p>
      </dgm:t>
    </dgm:pt>
    <dgm:pt modelId="{071C8D65-58A4-40C1-AB03-146195723642}" type="pres">
      <dgm:prSet presAssocID="{C7C6B9D2-353C-4E73-BCF2-D12B45AE53DE}" presName="hierRoot2" presStyleCnt="0">
        <dgm:presLayoutVars>
          <dgm:hierBranch val="init"/>
        </dgm:presLayoutVars>
      </dgm:prSet>
      <dgm:spPr/>
    </dgm:pt>
    <dgm:pt modelId="{C02BA2AB-48B2-4F33-943D-5D4B55E1A59C}" type="pres">
      <dgm:prSet presAssocID="{C7C6B9D2-353C-4E73-BCF2-D12B45AE53DE}" presName="rootComposite" presStyleCnt="0"/>
      <dgm:spPr/>
    </dgm:pt>
    <dgm:pt modelId="{D841068C-473F-4D68-9A2B-D5AC0D977637}" type="pres">
      <dgm:prSet presAssocID="{C7C6B9D2-353C-4E73-BCF2-D12B45AE53DE}" presName="rootText" presStyleLbl="node2" presStyleIdx="2" presStyleCnt="3" custScaleX="1232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6C8248-18FA-43E8-A348-7E516364485D}" type="pres">
      <dgm:prSet presAssocID="{C7C6B9D2-353C-4E73-BCF2-D12B45AE53DE}" presName="rootConnector" presStyleLbl="node2" presStyleIdx="2" presStyleCnt="3"/>
      <dgm:spPr/>
      <dgm:t>
        <a:bodyPr/>
        <a:lstStyle/>
        <a:p>
          <a:endParaRPr lang="ru-RU"/>
        </a:p>
      </dgm:t>
    </dgm:pt>
    <dgm:pt modelId="{A5988129-8987-4B02-9CA8-66A3338F4A5B}" type="pres">
      <dgm:prSet presAssocID="{C7C6B9D2-353C-4E73-BCF2-D12B45AE53DE}" presName="hierChild4" presStyleCnt="0"/>
      <dgm:spPr/>
    </dgm:pt>
    <dgm:pt modelId="{6D285E2E-B0F9-4005-AD0F-B5445082663A}" type="pres">
      <dgm:prSet presAssocID="{C7C6B9D2-353C-4E73-BCF2-D12B45AE53DE}" presName="hierChild5" presStyleCnt="0"/>
      <dgm:spPr/>
    </dgm:pt>
    <dgm:pt modelId="{CE98E325-8E57-466B-96E5-026BD91677FD}" type="pres">
      <dgm:prSet presAssocID="{ED1718B7-5F22-45C4-A6EE-EAF979E2B746}" presName="hierChild3" presStyleCnt="0"/>
      <dgm:spPr/>
    </dgm:pt>
    <dgm:pt modelId="{27A698FA-BFAE-4B97-A83A-0EC7FC24C94F}" type="pres">
      <dgm:prSet presAssocID="{72E4696B-078D-4D72-A688-87A72E861228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4441EAC2-C906-4443-9760-939B8D3712D8}" type="pres">
      <dgm:prSet presAssocID="{BCFFB21C-5C8D-4C5B-8657-79EDC4A59281}" presName="hierRoot3" presStyleCnt="0">
        <dgm:presLayoutVars>
          <dgm:hierBranch val="init"/>
        </dgm:presLayoutVars>
      </dgm:prSet>
      <dgm:spPr/>
    </dgm:pt>
    <dgm:pt modelId="{767BD85A-6565-4443-89AD-FA2D432A92C8}" type="pres">
      <dgm:prSet presAssocID="{BCFFB21C-5C8D-4C5B-8657-79EDC4A59281}" presName="rootComposite3" presStyleCnt="0"/>
      <dgm:spPr/>
    </dgm:pt>
    <dgm:pt modelId="{0AE55E61-D42B-4D5D-9B89-12DEE347EC67}" type="pres">
      <dgm:prSet presAssocID="{BCFFB21C-5C8D-4C5B-8657-79EDC4A59281}" presName="rootText3" presStyleLbl="asst1" presStyleIdx="0" presStyleCnt="1" custScaleX="92806" custLinFactNeighborX="4215" custLinFactNeighborY="-5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0EE89B-C64C-42E2-AFD6-E10D18B1720A}" type="pres">
      <dgm:prSet presAssocID="{BCFFB21C-5C8D-4C5B-8657-79EDC4A59281}" presName="rootConnector3" presStyleLbl="asst1" presStyleIdx="0" presStyleCnt="1"/>
      <dgm:spPr/>
      <dgm:t>
        <a:bodyPr/>
        <a:lstStyle/>
        <a:p>
          <a:endParaRPr lang="ru-RU"/>
        </a:p>
      </dgm:t>
    </dgm:pt>
    <dgm:pt modelId="{447EB5C4-3700-4FEB-A9A3-FC65397036AB}" type="pres">
      <dgm:prSet presAssocID="{BCFFB21C-5C8D-4C5B-8657-79EDC4A59281}" presName="hierChild6" presStyleCnt="0"/>
      <dgm:spPr/>
    </dgm:pt>
    <dgm:pt modelId="{9669DBA9-11C6-4984-A6EA-807134CFB23E}" type="pres">
      <dgm:prSet presAssocID="{BCFFB21C-5C8D-4C5B-8657-79EDC4A59281}" presName="hierChild7" presStyleCnt="0"/>
      <dgm:spPr/>
    </dgm:pt>
  </dgm:ptLst>
  <dgm:cxnLst>
    <dgm:cxn modelId="{0199F3A4-611F-4E88-AD7B-040E79930104}" type="presOf" srcId="{ED1718B7-5F22-45C4-A6EE-EAF979E2B746}" destId="{78F066AC-410E-4DB2-9A9E-A9FF0DCD6E6B}" srcOrd="0" destOrd="0" presId="urn:microsoft.com/office/officeart/2005/8/layout/orgChart1"/>
    <dgm:cxn modelId="{AE78E227-9589-44D3-B8CD-EA3B8577695E}" srcId="{ED1718B7-5F22-45C4-A6EE-EAF979E2B746}" destId="{C7C6B9D2-353C-4E73-BCF2-D12B45AE53DE}" srcOrd="3" destOrd="0" parTransId="{81EE15FC-B9E5-4371-BF08-5580436CCB4E}" sibTransId="{515B3FDF-F96A-436A-A7AF-3D7CE3C3FAA3}"/>
    <dgm:cxn modelId="{D0965622-2D19-4383-AC42-7949DE9D358C}" type="presOf" srcId="{C7C6B9D2-353C-4E73-BCF2-D12B45AE53DE}" destId="{D841068C-473F-4D68-9A2B-D5AC0D977637}" srcOrd="0" destOrd="0" presId="urn:microsoft.com/office/officeart/2005/8/layout/orgChart1"/>
    <dgm:cxn modelId="{A4FDA985-BF17-4431-9D44-B133532EC64B}" type="presOf" srcId="{DC5F1F44-6D43-44DA-A9D0-25BA25252A97}" destId="{0C371D84-8DBE-45CE-8B0B-E1A21BFADB73}" srcOrd="0" destOrd="0" presId="urn:microsoft.com/office/officeart/2005/8/layout/orgChart1"/>
    <dgm:cxn modelId="{1D50ADE6-4EAE-4282-AC38-F1953BF55FC4}" type="presOf" srcId="{C7C6B9D2-353C-4E73-BCF2-D12B45AE53DE}" destId="{196C8248-18FA-43E8-A348-7E516364485D}" srcOrd="1" destOrd="0" presId="urn:microsoft.com/office/officeart/2005/8/layout/orgChart1"/>
    <dgm:cxn modelId="{D9627D29-0D4B-4F1D-9C44-900845A8AAFC}" type="presOf" srcId="{B3D38736-A494-41CF-8FBD-4E2F24A02DCD}" destId="{D204454A-26DB-4F00-AFD8-503EA047401E}" srcOrd="0" destOrd="0" presId="urn:microsoft.com/office/officeart/2005/8/layout/orgChart1"/>
    <dgm:cxn modelId="{AAC34BAB-FD90-44E8-BF36-C0F6E266280A}" type="presOf" srcId="{6BDAEA25-A456-4FD9-95C3-362C5E78E211}" destId="{0F9FB84F-EC75-4A9B-99E6-7769C11C8F14}" srcOrd="0" destOrd="0" presId="urn:microsoft.com/office/officeart/2005/8/layout/orgChart1"/>
    <dgm:cxn modelId="{D5EC4A2E-47F8-4138-84B7-AB310CDC5792}" type="presOf" srcId="{BCFFB21C-5C8D-4C5B-8657-79EDC4A59281}" destId="{A40EE89B-C64C-42E2-AFD6-E10D18B1720A}" srcOrd="1" destOrd="0" presId="urn:microsoft.com/office/officeart/2005/8/layout/orgChart1"/>
    <dgm:cxn modelId="{BE3B72A9-DEB7-4294-A7D3-899DC5BAEEC8}" type="presOf" srcId="{21A37B57-F979-45B4-B1CD-FA3254D20D4D}" destId="{2C80055E-ED9F-4B15-8BA3-D4D3F2D75072}" srcOrd="0" destOrd="0" presId="urn:microsoft.com/office/officeart/2005/8/layout/orgChart1"/>
    <dgm:cxn modelId="{50BD78DF-3F37-47BE-BBF7-CEAA275425CE}" srcId="{ED1718B7-5F22-45C4-A6EE-EAF979E2B746}" destId="{6BDAEA25-A456-4FD9-95C3-362C5E78E211}" srcOrd="1" destOrd="0" parTransId="{B3D38736-A494-41CF-8FBD-4E2F24A02DCD}" sibTransId="{DC984060-8C71-4C19-A59E-6A6C3287E723}"/>
    <dgm:cxn modelId="{B9467A64-A465-4556-96D9-D235DBD09DB7}" type="presOf" srcId="{ED1718B7-5F22-45C4-A6EE-EAF979E2B746}" destId="{BED59FE4-A498-4B1E-A1A2-12489FD5452C}" srcOrd="1" destOrd="0" presId="urn:microsoft.com/office/officeart/2005/8/layout/orgChart1"/>
    <dgm:cxn modelId="{E9CE6E15-907A-41E3-8615-FDBD98427521}" srcId="{ED1718B7-5F22-45C4-A6EE-EAF979E2B746}" destId="{DC5F1F44-6D43-44DA-A9D0-25BA25252A97}" srcOrd="2" destOrd="0" parTransId="{21A37B57-F979-45B4-B1CD-FA3254D20D4D}" sibTransId="{DAA12160-2E1C-4734-8DD4-781EBF5FB30F}"/>
    <dgm:cxn modelId="{0B1A90AB-108A-4D36-85CE-3D3BC807FF29}" type="presOf" srcId="{BCFFB21C-5C8D-4C5B-8657-79EDC4A59281}" destId="{0AE55E61-D42B-4D5D-9B89-12DEE347EC67}" srcOrd="0" destOrd="0" presId="urn:microsoft.com/office/officeart/2005/8/layout/orgChart1"/>
    <dgm:cxn modelId="{785331B4-4C66-430B-95BA-2FA64CA272BD}" type="presOf" srcId="{6BDAEA25-A456-4FD9-95C3-362C5E78E211}" destId="{8A7CF952-26D7-46DD-8698-E3952D376A06}" srcOrd="1" destOrd="0" presId="urn:microsoft.com/office/officeart/2005/8/layout/orgChart1"/>
    <dgm:cxn modelId="{9BF485C2-38AC-4820-9F7B-D94E77167C49}" type="presOf" srcId="{DC5F1F44-6D43-44DA-A9D0-25BA25252A97}" destId="{6A918526-A265-4DF8-A28E-640DF3B78D73}" srcOrd="1" destOrd="0" presId="urn:microsoft.com/office/officeart/2005/8/layout/orgChart1"/>
    <dgm:cxn modelId="{3CDC52E2-52B8-4434-841C-CE7BD6EA487F}" type="presOf" srcId="{72E4696B-078D-4D72-A688-87A72E861228}" destId="{27A698FA-BFAE-4B97-A83A-0EC7FC24C94F}" srcOrd="0" destOrd="0" presId="urn:microsoft.com/office/officeart/2005/8/layout/orgChart1"/>
    <dgm:cxn modelId="{07192FBD-3340-4BF9-AAE0-D007B838F05D}" srcId="{4A946B1E-9B27-4C0D-9668-F52EFB979947}" destId="{ED1718B7-5F22-45C4-A6EE-EAF979E2B746}" srcOrd="0" destOrd="0" parTransId="{85521144-551C-4BBF-BFB8-1FCEB322B87F}" sibTransId="{B3ABBF99-6F87-44BA-85CB-FB8016A135AA}"/>
    <dgm:cxn modelId="{E38D7774-1D27-4F64-9E30-99004E8C5B2A}" type="presOf" srcId="{4A946B1E-9B27-4C0D-9668-F52EFB979947}" destId="{3A42ABC1-5351-4601-A125-3AF04397B900}" srcOrd="0" destOrd="0" presId="urn:microsoft.com/office/officeart/2005/8/layout/orgChart1"/>
    <dgm:cxn modelId="{931F63B0-F476-485A-AC94-8A3222D8568E}" type="presOf" srcId="{81EE15FC-B9E5-4371-BF08-5580436CCB4E}" destId="{0E44B642-D03E-4AEC-A469-3BC57EB681FA}" srcOrd="0" destOrd="0" presId="urn:microsoft.com/office/officeart/2005/8/layout/orgChart1"/>
    <dgm:cxn modelId="{934BCDE0-F755-4523-BD92-908A0CD5A605}" srcId="{ED1718B7-5F22-45C4-A6EE-EAF979E2B746}" destId="{BCFFB21C-5C8D-4C5B-8657-79EDC4A59281}" srcOrd="0" destOrd="0" parTransId="{72E4696B-078D-4D72-A688-87A72E861228}" sibTransId="{40224D84-D862-4058-B858-BDFB7064A05F}"/>
    <dgm:cxn modelId="{84CA3F00-9076-4832-9DD9-32D8E60E2B05}" type="presParOf" srcId="{3A42ABC1-5351-4601-A125-3AF04397B900}" destId="{CC105C9C-A4D5-46C6-8D28-B2ACA439064E}" srcOrd="0" destOrd="0" presId="urn:microsoft.com/office/officeart/2005/8/layout/orgChart1"/>
    <dgm:cxn modelId="{516D917D-A923-460E-8ED5-2A6805A0AA2B}" type="presParOf" srcId="{CC105C9C-A4D5-46C6-8D28-B2ACA439064E}" destId="{A43323F2-CDA5-4666-9632-37C89D341370}" srcOrd="0" destOrd="0" presId="urn:microsoft.com/office/officeart/2005/8/layout/orgChart1"/>
    <dgm:cxn modelId="{BB71369D-98E9-47FE-B3D1-266C80A4825A}" type="presParOf" srcId="{A43323F2-CDA5-4666-9632-37C89D341370}" destId="{78F066AC-410E-4DB2-9A9E-A9FF0DCD6E6B}" srcOrd="0" destOrd="0" presId="urn:microsoft.com/office/officeart/2005/8/layout/orgChart1"/>
    <dgm:cxn modelId="{ADFA25A6-D89B-4237-BA22-55F343399A9A}" type="presParOf" srcId="{A43323F2-CDA5-4666-9632-37C89D341370}" destId="{BED59FE4-A498-4B1E-A1A2-12489FD5452C}" srcOrd="1" destOrd="0" presId="urn:microsoft.com/office/officeart/2005/8/layout/orgChart1"/>
    <dgm:cxn modelId="{D34BFE9C-C1A0-409B-9CDB-68424875FD23}" type="presParOf" srcId="{CC105C9C-A4D5-46C6-8D28-B2ACA439064E}" destId="{1EE3693B-74F1-4D00-B22D-53BE0D68447B}" srcOrd="1" destOrd="0" presId="urn:microsoft.com/office/officeart/2005/8/layout/orgChart1"/>
    <dgm:cxn modelId="{057622F0-F863-412F-BDE6-9C497575B3BE}" type="presParOf" srcId="{1EE3693B-74F1-4D00-B22D-53BE0D68447B}" destId="{D204454A-26DB-4F00-AFD8-503EA047401E}" srcOrd="0" destOrd="0" presId="urn:microsoft.com/office/officeart/2005/8/layout/orgChart1"/>
    <dgm:cxn modelId="{A5B255C0-A011-44D3-AE5F-C30BECC93648}" type="presParOf" srcId="{1EE3693B-74F1-4D00-B22D-53BE0D68447B}" destId="{AA752587-78B5-4BCA-88A2-1A09E44E2EED}" srcOrd="1" destOrd="0" presId="urn:microsoft.com/office/officeart/2005/8/layout/orgChart1"/>
    <dgm:cxn modelId="{4287D350-4FEF-4BA6-A7C6-09EEB559AAEF}" type="presParOf" srcId="{AA752587-78B5-4BCA-88A2-1A09E44E2EED}" destId="{7F8D48F9-5E3B-4A04-A1FB-AF0FE211061A}" srcOrd="0" destOrd="0" presId="urn:microsoft.com/office/officeart/2005/8/layout/orgChart1"/>
    <dgm:cxn modelId="{30644113-418B-43F0-88BA-7D53860ED994}" type="presParOf" srcId="{7F8D48F9-5E3B-4A04-A1FB-AF0FE211061A}" destId="{0F9FB84F-EC75-4A9B-99E6-7769C11C8F14}" srcOrd="0" destOrd="0" presId="urn:microsoft.com/office/officeart/2005/8/layout/orgChart1"/>
    <dgm:cxn modelId="{F289A712-E82A-444F-8B66-C5D7E47DE75E}" type="presParOf" srcId="{7F8D48F9-5E3B-4A04-A1FB-AF0FE211061A}" destId="{8A7CF952-26D7-46DD-8698-E3952D376A06}" srcOrd="1" destOrd="0" presId="urn:microsoft.com/office/officeart/2005/8/layout/orgChart1"/>
    <dgm:cxn modelId="{AF0170CA-FB7D-4455-A8D5-602BDFB994A3}" type="presParOf" srcId="{AA752587-78B5-4BCA-88A2-1A09E44E2EED}" destId="{5A0FF0F0-348E-453D-9192-3BF01674D047}" srcOrd="1" destOrd="0" presId="urn:microsoft.com/office/officeart/2005/8/layout/orgChart1"/>
    <dgm:cxn modelId="{A97D16C0-E65B-4DD5-9859-ED76435337F9}" type="presParOf" srcId="{AA752587-78B5-4BCA-88A2-1A09E44E2EED}" destId="{CA4EBD93-BE57-4E10-8003-8643FC175B6B}" srcOrd="2" destOrd="0" presId="urn:microsoft.com/office/officeart/2005/8/layout/orgChart1"/>
    <dgm:cxn modelId="{C7C8BD7A-B1A2-470B-9327-1190DE584322}" type="presParOf" srcId="{1EE3693B-74F1-4D00-B22D-53BE0D68447B}" destId="{2C80055E-ED9F-4B15-8BA3-D4D3F2D75072}" srcOrd="2" destOrd="0" presId="urn:microsoft.com/office/officeart/2005/8/layout/orgChart1"/>
    <dgm:cxn modelId="{3F7393F8-DDAC-4221-972E-4F783DF86AAA}" type="presParOf" srcId="{1EE3693B-74F1-4D00-B22D-53BE0D68447B}" destId="{624550C4-1A2F-457C-AF60-792A6879B448}" srcOrd="3" destOrd="0" presId="urn:microsoft.com/office/officeart/2005/8/layout/orgChart1"/>
    <dgm:cxn modelId="{E88DDBAA-2983-4DE8-BD13-7945B7A1F571}" type="presParOf" srcId="{624550C4-1A2F-457C-AF60-792A6879B448}" destId="{98F17F1B-613C-4C2B-BD75-8776D95F8F20}" srcOrd="0" destOrd="0" presId="urn:microsoft.com/office/officeart/2005/8/layout/orgChart1"/>
    <dgm:cxn modelId="{384B90F3-3EED-49DB-B9F9-6FCB550A860A}" type="presParOf" srcId="{98F17F1B-613C-4C2B-BD75-8776D95F8F20}" destId="{0C371D84-8DBE-45CE-8B0B-E1A21BFADB73}" srcOrd="0" destOrd="0" presId="urn:microsoft.com/office/officeart/2005/8/layout/orgChart1"/>
    <dgm:cxn modelId="{39FC2C9E-B775-4551-ADC9-F3680A666859}" type="presParOf" srcId="{98F17F1B-613C-4C2B-BD75-8776D95F8F20}" destId="{6A918526-A265-4DF8-A28E-640DF3B78D73}" srcOrd="1" destOrd="0" presId="urn:microsoft.com/office/officeart/2005/8/layout/orgChart1"/>
    <dgm:cxn modelId="{80905464-5E47-4CF0-A4FB-E0F15E72940B}" type="presParOf" srcId="{624550C4-1A2F-457C-AF60-792A6879B448}" destId="{30F17FDE-AA41-41D0-A7F3-B7CCE7301DAB}" srcOrd="1" destOrd="0" presId="urn:microsoft.com/office/officeart/2005/8/layout/orgChart1"/>
    <dgm:cxn modelId="{457DCE9F-5088-413A-B2B9-2885B1BA0500}" type="presParOf" srcId="{624550C4-1A2F-457C-AF60-792A6879B448}" destId="{10CC465A-1244-4885-BBD6-62BD8855D9BE}" srcOrd="2" destOrd="0" presId="urn:microsoft.com/office/officeart/2005/8/layout/orgChart1"/>
    <dgm:cxn modelId="{2BCE4988-31FA-46C6-A2D6-D3CDF0D1DD15}" type="presParOf" srcId="{1EE3693B-74F1-4D00-B22D-53BE0D68447B}" destId="{0E44B642-D03E-4AEC-A469-3BC57EB681FA}" srcOrd="4" destOrd="0" presId="urn:microsoft.com/office/officeart/2005/8/layout/orgChart1"/>
    <dgm:cxn modelId="{BB35CF86-E884-47C5-94F3-5CFED4D629F9}" type="presParOf" srcId="{1EE3693B-74F1-4D00-B22D-53BE0D68447B}" destId="{071C8D65-58A4-40C1-AB03-146195723642}" srcOrd="5" destOrd="0" presId="urn:microsoft.com/office/officeart/2005/8/layout/orgChart1"/>
    <dgm:cxn modelId="{CFDB9034-8265-4901-8A58-DA5724EE5E01}" type="presParOf" srcId="{071C8D65-58A4-40C1-AB03-146195723642}" destId="{C02BA2AB-48B2-4F33-943D-5D4B55E1A59C}" srcOrd="0" destOrd="0" presId="urn:microsoft.com/office/officeart/2005/8/layout/orgChart1"/>
    <dgm:cxn modelId="{A09BC750-6E82-40D7-90D2-C92D089E216E}" type="presParOf" srcId="{C02BA2AB-48B2-4F33-943D-5D4B55E1A59C}" destId="{D841068C-473F-4D68-9A2B-D5AC0D977637}" srcOrd="0" destOrd="0" presId="urn:microsoft.com/office/officeart/2005/8/layout/orgChart1"/>
    <dgm:cxn modelId="{FAB91AA1-348D-4BC9-9CD9-4118B2915317}" type="presParOf" srcId="{C02BA2AB-48B2-4F33-943D-5D4B55E1A59C}" destId="{196C8248-18FA-43E8-A348-7E516364485D}" srcOrd="1" destOrd="0" presId="urn:microsoft.com/office/officeart/2005/8/layout/orgChart1"/>
    <dgm:cxn modelId="{96B164F1-40F1-442D-B683-DB1A294AC0A6}" type="presParOf" srcId="{071C8D65-58A4-40C1-AB03-146195723642}" destId="{A5988129-8987-4B02-9CA8-66A3338F4A5B}" srcOrd="1" destOrd="0" presId="urn:microsoft.com/office/officeart/2005/8/layout/orgChart1"/>
    <dgm:cxn modelId="{A3CA1296-A05D-41A8-AD14-622879D6F4EB}" type="presParOf" srcId="{071C8D65-58A4-40C1-AB03-146195723642}" destId="{6D285E2E-B0F9-4005-AD0F-B5445082663A}" srcOrd="2" destOrd="0" presId="urn:microsoft.com/office/officeart/2005/8/layout/orgChart1"/>
    <dgm:cxn modelId="{D72C141A-DC54-4766-B089-2C20C73A6828}" type="presParOf" srcId="{CC105C9C-A4D5-46C6-8D28-B2ACA439064E}" destId="{CE98E325-8E57-466B-96E5-026BD91677FD}" srcOrd="2" destOrd="0" presId="urn:microsoft.com/office/officeart/2005/8/layout/orgChart1"/>
    <dgm:cxn modelId="{3531DDBA-3993-47BF-A68E-1D2F4FDBE16C}" type="presParOf" srcId="{CE98E325-8E57-466B-96E5-026BD91677FD}" destId="{27A698FA-BFAE-4B97-A83A-0EC7FC24C94F}" srcOrd="0" destOrd="0" presId="urn:microsoft.com/office/officeart/2005/8/layout/orgChart1"/>
    <dgm:cxn modelId="{347E1032-DAC6-4425-A28F-2AF13095A05A}" type="presParOf" srcId="{CE98E325-8E57-466B-96E5-026BD91677FD}" destId="{4441EAC2-C906-4443-9760-939B8D3712D8}" srcOrd="1" destOrd="0" presId="urn:microsoft.com/office/officeart/2005/8/layout/orgChart1"/>
    <dgm:cxn modelId="{48CC8DD5-506A-46D7-8E50-DC10224D32FD}" type="presParOf" srcId="{4441EAC2-C906-4443-9760-939B8D3712D8}" destId="{767BD85A-6565-4443-89AD-FA2D432A92C8}" srcOrd="0" destOrd="0" presId="urn:microsoft.com/office/officeart/2005/8/layout/orgChart1"/>
    <dgm:cxn modelId="{986AC9D3-2A88-4C2F-ABC5-95C6B2A388EA}" type="presParOf" srcId="{767BD85A-6565-4443-89AD-FA2D432A92C8}" destId="{0AE55E61-D42B-4D5D-9B89-12DEE347EC67}" srcOrd="0" destOrd="0" presId="urn:microsoft.com/office/officeart/2005/8/layout/orgChart1"/>
    <dgm:cxn modelId="{F942D0F6-1A82-46A3-94FD-705EB19D0989}" type="presParOf" srcId="{767BD85A-6565-4443-89AD-FA2D432A92C8}" destId="{A40EE89B-C64C-42E2-AFD6-E10D18B1720A}" srcOrd="1" destOrd="0" presId="urn:microsoft.com/office/officeart/2005/8/layout/orgChart1"/>
    <dgm:cxn modelId="{445E9E38-0BBA-4C1A-ACCD-80E29AC7FBC2}" type="presParOf" srcId="{4441EAC2-C906-4443-9760-939B8D3712D8}" destId="{447EB5C4-3700-4FEB-A9A3-FC65397036AB}" srcOrd="1" destOrd="0" presId="urn:microsoft.com/office/officeart/2005/8/layout/orgChart1"/>
    <dgm:cxn modelId="{E64AC351-56D5-4602-AD8D-6D0BE45E4083}" type="presParOf" srcId="{4441EAC2-C906-4443-9760-939B8D3712D8}" destId="{9669DBA9-11C6-4984-A6EA-807134CFB23E}" srcOrd="2" destOrd="0" presId="urn:microsoft.com/office/officeart/2005/8/layout/orgChart1"/>
  </dgm:cxnLst>
  <dgm:bg/>
  <dgm:whole>
    <a:ln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586FBAB-37A6-49A9-9CBA-D3AC2EC15DF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C20541-04FF-4224-9219-AE8F3AA44E3E}">
      <dgm:prSet phldrT="[Текст]" custT="1"/>
      <dgm:spPr/>
      <dgm:t>
        <a:bodyPr/>
        <a:lstStyle/>
        <a:p>
          <a:r>
            <a:rPr lang="ru-RU" sz="4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Вставь гласную</a:t>
          </a:r>
          <a:endParaRPr lang="ru-RU" sz="4400" b="1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71DD1E5-376A-4F35-AA5E-8E56DFAB8473}" type="parTrans" cxnId="{6F271342-7E9B-4054-9E2A-3173B469C47B}">
      <dgm:prSet/>
      <dgm:spPr/>
      <dgm:t>
        <a:bodyPr/>
        <a:lstStyle/>
        <a:p>
          <a:endParaRPr lang="ru-RU"/>
        </a:p>
      </dgm:t>
    </dgm:pt>
    <dgm:pt modelId="{BB553087-B0B8-4E81-894C-033F1AF8158D}" type="sibTrans" cxnId="{6F271342-7E9B-4054-9E2A-3173B469C47B}">
      <dgm:prSet/>
      <dgm:spPr/>
      <dgm:t>
        <a:bodyPr/>
        <a:lstStyle/>
        <a:p>
          <a:endParaRPr lang="ru-RU"/>
        </a:p>
      </dgm:t>
    </dgm:pt>
    <dgm:pt modelId="{E7073B81-0CBA-4B3A-BD08-3D29230D3B51}">
      <dgm:prSet phldrT="[Текст]" custT="1"/>
      <dgm:spPr/>
      <dgm:t>
        <a:bodyPr/>
        <a:lstStyle/>
        <a:p>
          <a:r>
            <a:rPr lang="ru-RU" sz="3600" b="1" dirty="0" err="1" smtClean="0">
              <a:latin typeface="Times New Roman" pitchFamily="18" charset="0"/>
              <a:cs typeface="Times New Roman" pitchFamily="18" charset="0"/>
            </a:rPr>
            <a:t>Цв____</a:t>
          </a:r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 ты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BA600F06-0521-4B81-A37D-CD05391B58AB}" type="parTrans" cxnId="{184644FC-356E-466F-85FB-7E61230827B9}">
      <dgm:prSet/>
      <dgm:spPr/>
      <dgm:t>
        <a:bodyPr/>
        <a:lstStyle/>
        <a:p>
          <a:endParaRPr lang="ru-RU"/>
        </a:p>
      </dgm:t>
    </dgm:pt>
    <dgm:pt modelId="{CAED6F36-B04E-46F1-8AE3-9B62DEAE77AD}" type="sibTrans" cxnId="{184644FC-356E-466F-85FB-7E61230827B9}">
      <dgm:prSet/>
      <dgm:spPr/>
      <dgm:t>
        <a:bodyPr/>
        <a:lstStyle/>
        <a:p>
          <a:endParaRPr lang="ru-RU"/>
        </a:p>
      </dgm:t>
    </dgm:pt>
    <dgm:pt modelId="{66219E32-7AB0-4269-9990-6D0E1BAD27C6}">
      <dgm:prSet custT="1"/>
      <dgm:spPr/>
      <dgm:t>
        <a:bodyPr/>
        <a:lstStyle/>
        <a:p>
          <a:r>
            <a:rPr lang="ru-RU" sz="3600" b="1" dirty="0" err="1" smtClean="0">
              <a:latin typeface="Times New Roman" pitchFamily="18" charset="0"/>
              <a:cs typeface="Times New Roman" pitchFamily="18" charset="0"/>
            </a:rPr>
            <a:t>Сл_____ва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37AC1EC6-AF99-4197-B0DE-0323F001BB3D}" type="parTrans" cxnId="{62822EB9-C89A-4B31-BBB2-3ED99679BF7A}">
      <dgm:prSet/>
      <dgm:spPr/>
      <dgm:t>
        <a:bodyPr/>
        <a:lstStyle/>
        <a:p>
          <a:endParaRPr lang="ru-RU"/>
        </a:p>
      </dgm:t>
    </dgm:pt>
    <dgm:pt modelId="{466C569E-3478-4776-ABA9-8A662DF25AB0}" type="sibTrans" cxnId="{62822EB9-C89A-4B31-BBB2-3ED99679BF7A}">
      <dgm:prSet/>
      <dgm:spPr/>
      <dgm:t>
        <a:bodyPr/>
        <a:lstStyle/>
        <a:p>
          <a:endParaRPr lang="ru-RU"/>
        </a:p>
      </dgm:t>
    </dgm:pt>
    <dgm:pt modelId="{478EB5D3-484D-4936-AE27-B910AF44C2A6}">
      <dgm:prSet custT="1"/>
      <dgm:spPr/>
      <dgm:t>
        <a:bodyPr/>
        <a:lstStyle/>
        <a:p>
          <a:r>
            <a:rPr lang="ru-RU" sz="3600" b="1" dirty="0" err="1" smtClean="0">
              <a:latin typeface="Times New Roman" pitchFamily="18" charset="0"/>
              <a:cs typeface="Times New Roman" pitchFamily="18" charset="0"/>
            </a:rPr>
            <a:t>Дв____ры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40DEDFA4-D91E-42E6-8343-79D7FCD37DDA}" type="parTrans" cxnId="{C7A21A47-6EF1-45F8-84C8-257438B4A16B}">
      <dgm:prSet/>
      <dgm:spPr/>
      <dgm:t>
        <a:bodyPr/>
        <a:lstStyle/>
        <a:p>
          <a:endParaRPr lang="ru-RU"/>
        </a:p>
      </dgm:t>
    </dgm:pt>
    <dgm:pt modelId="{256D509F-BCCB-4CAB-8600-CD502FF76424}" type="sibTrans" cxnId="{C7A21A47-6EF1-45F8-84C8-257438B4A16B}">
      <dgm:prSet/>
      <dgm:spPr/>
      <dgm:t>
        <a:bodyPr/>
        <a:lstStyle/>
        <a:p>
          <a:endParaRPr lang="ru-RU"/>
        </a:p>
      </dgm:t>
    </dgm:pt>
    <dgm:pt modelId="{D3866184-95E6-45C4-B571-CEA18DC07647}">
      <dgm:prSet custT="1"/>
      <dgm:spPr/>
      <dgm:t>
        <a:bodyPr/>
        <a:lstStyle/>
        <a:p>
          <a:r>
            <a:rPr lang="ru-RU" sz="3600" b="1" dirty="0" err="1" smtClean="0">
              <a:latin typeface="Times New Roman" pitchFamily="18" charset="0"/>
              <a:cs typeface="Times New Roman" pitchFamily="18" charset="0"/>
            </a:rPr>
            <a:t>Гр____чи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C67BDD20-25F3-43BF-A0CC-3DDD9F39345E}" type="parTrans" cxnId="{95082968-9300-4363-9E98-7B4D72828C5F}">
      <dgm:prSet/>
      <dgm:spPr/>
      <dgm:t>
        <a:bodyPr/>
        <a:lstStyle/>
        <a:p>
          <a:endParaRPr lang="ru-RU"/>
        </a:p>
      </dgm:t>
    </dgm:pt>
    <dgm:pt modelId="{D253CAB1-6E59-4544-B8F2-9DEFD78BE321}" type="sibTrans" cxnId="{95082968-9300-4363-9E98-7B4D72828C5F}">
      <dgm:prSet/>
      <dgm:spPr/>
      <dgm:t>
        <a:bodyPr/>
        <a:lstStyle/>
        <a:p>
          <a:endParaRPr lang="ru-RU"/>
        </a:p>
      </dgm:t>
    </dgm:pt>
    <dgm:pt modelId="{1CC4D171-F1C1-44EC-9438-763F8665121E}">
      <dgm:prSet custT="1"/>
      <dgm:spPr/>
      <dgm:t>
        <a:bodyPr/>
        <a:lstStyle/>
        <a:p>
          <a:r>
            <a:rPr lang="ru-RU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Ст____на</a:t>
          </a:r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endParaRPr lang="ru-RU" sz="3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D52A5C-3CBA-4296-B1E1-2CE1260C8D0B}" type="parTrans" cxnId="{962F41D5-B95E-416C-B234-19160B4162FA}">
      <dgm:prSet/>
      <dgm:spPr/>
      <dgm:t>
        <a:bodyPr/>
        <a:lstStyle/>
        <a:p>
          <a:endParaRPr lang="ru-RU"/>
        </a:p>
      </dgm:t>
    </dgm:pt>
    <dgm:pt modelId="{43E39CB0-B2DF-4411-A4DC-0FFBD04B6C55}" type="sibTrans" cxnId="{962F41D5-B95E-416C-B234-19160B4162FA}">
      <dgm:prSet/>
      <dgm:spPr/>
      <dgm:t>
        <a:bodyPr/>
        <a:lstStyle/>
        <a:p>
          <a:endParaRPr lang="ru-RU"/>
        </a:p>
      </dgm:t>
    </dgm:pt>
    <dgm:pt modelId="{60860914-9AF5-4857-8FAA-188EB70D9D7C}" type="pres">
      <dgm:prSet presAssocID="{9586FBAB-37A6-49A9-9CBA-D3AC2EC15DF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A642670-7A70-439C-B946-028D0E50C70A}" type="pres">
      <dgm:prSet presAssocID="{9586FBAB-37A6-49A9-9CBA-D3AC2EC15DFB}" presName="pyramid" presStyleLbl="node1" presStyleIdx="0" presStyleCnt="1" custLinFactNeighborX="-7116" custLinFactNeighborY="-4167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FD2D5509-E400-4618-8C26-1C0D6260F1B1}" type="pres">
      <dgm:prSet presAssocID="{9586FBAB-37A6-49A9-9CBA-D3AC2EC15DFB}" presName="theList" presStyleCnt="0"/>
      <dgm:spPr/>
    </dgm:pt>
    <dgm:pt modelId="{C94090A3-919C-4202-8E07-D1CA15152DC4}" type="pres">
      <dgm:prSet presAssocID="{ECC20541-04FF-4224-9219-AE8F3AA44E3E}" presName="aNode" presStyleLbl="fgAcc1" presStyleIdx="0" presStyleCnt="6" custAng="17837931" custFlipVert="0" custScaleX="143387" custScaleY="216595" custLinFactX="-13258" custLinFactY="95465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CE7DB-00A6-44CF-A8B2-AF97C02086CE}" type="pres">
      <dgm:prSet presAssocID="{ECC20541-04FF-4224-9219-AE8F3AA44E3E}" presName="aSpace" presStyleCnt="0"/>
      <dgm:spPr/>
    </dgm:pt>
    <dgm:pt modelId="{661CAD98-3DBA-46A4-BF94-FAE7B5B871B2}" type="pres">
      <dgm:prSet presAssocID="{1CC4D171-F1C1-44EC-9438-763F8665121E}" presName="aNode" presStyleLbl="fgAcc1" presStyleIdx="1" presStyleCnt="6" custLinFactY="-113097" custLinFactNeighborX="-15221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F63391-75E2-4224-A394-5C6F719CF66D}" type="pres">
      <dgm:prSet presAssocID="{1CC4D171-F1C1-44EC-9438-763F8665121E}" presName="aSpace" presStyleCnt="0"/>
      <dgm:spPr/>
    </dgm:pt>
    <dgm:pt modelId="{DDFA607B-C0B3-4E33-8E6D-1DA72D339112}" type="pres">
      <dgm:prSet presAssocID="{E7073B81-0CBA-4B3A-BD08-3D29230D3B51}" presName="aNode" presStyleLbl="fgAcc1" presStyleIdx="2" presStyleCnt="6" custLinFactY="-98903" custLinFactNeighborX="-1318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76EEE6-B3DF-4E5E-B2A1-F4A13B617F5B}" type="pres">
      <dgm:prSet presAssocID="{E7073B81-0CBA-4B3A-BD08-3D29230D3B51}" presName="aSpace" presStyleCnt="0"/>
      <dgm:spPr/>
    </dgm:pt>
    <dgm:pt modelId="{03964B58-C979-4096-B645-CD4DB93CC24F}" type="pres">
      <dgm:prSet presAssocID="{66219E32-7AB0-4269-9990-6D0E1BAD27C6}" presName="aNode" presStyleLbl="fgAcc1" presStyleIdx="3" presStyleCnt="6" custLinFactY="-58891" custLinFactNeighborX="-1534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1AFB7-5C2E-4FC7-BFC2-8EC8719DE82A}" type="pres">
      <dgm:prSet presAssocID="{66219E32-7AB0-4269-9990-6D0E1BAD27C6}" presName="aSpace" presStyleCnt="0"/>
      <dgm:spPr/>
    </dgm:pt>
    <dgm:pt modelId="{793DE903-95E8-4BE8-8237-70FABBF5E2EB}" type="pres">
      <dgm:prSet presAssocID="{478EB5D3-484D-4936-AE27-B910AF44C2A6}" presName="aNode" presStyleLbl="fgAcc1" presStyleIdx="4" presStyleCnt="6" custLinFactY="-10476" custLinFactNeighborX="-1522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7FB8B-AF08-4535-969E-58D4419A4E6C}" type="pres">
      <dgm:prSet presAssocID="{478EB5D3-484D-4936-AE27-B910AF44C2A6}" presName="aSpace" presStyleCnt="0"/>
      <dgm:spPr/>
    </dgm:pt>
    <dgm:pt modelId="{A76F0048-0A7D-462E-B6AA-4B13A1A837A3}" type="pres">
      <dgm:prSet presAssocID="{D3866184-95E6-45C4-B571-CEA18DC07647}" presName="aNode" presStyleLbl="fgAcc1" presStyleIdx="5" presStyleCnt="6" custLinFactY="37726" custLinFactNeighborX="-1318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79108F-4E94-4053-AD16-439021E1C53E}" type="pres">
      <dgm:prSet presAssocID="{D3866184-95E6-45C4-B571-CEA18DC07647}" presName="aSpace" presStyleCnt="0"/>
      <dgm:spPr/>
    </dgm:pt>
  </dgm:ptLst>
  <dgm:cxnLst>
    <dgm:cxn modelId="{62822EB9-C89A-4B31-BBB2-3ED99679BF7A}" srcId="{9586FBAB-37A6-49A9-9CBA-D3AC2EC15DFB}" destId="{66219E32-7AB0-4269-9990-6D0E1BAD27C6}" srcOrd="3" destOrd="0" parTransId="{37AC1EC6-AF99-4197-B0DE-0323F001BB3D}" sibTransId="{466C569E-3478-4776-ABA9-8A662DF25AB0}"/>
    <dgm:cxn modelId="{0D1C4E97-F5B1-4D23-AB59-3373D8636E8D}" type="presOf" srcId="{1CC4D171-F1C1-44EC-9438-763F8665121E}" destId="{661CAD98-3DBA-46A4-BF94-FAE7B5B871B2}" srcOrd="0" destOrd="0" presId="urn:microsoft.com/office/officeart/2005/8/layout/pyramid2"/>
    <dgm:cxn modelId="{650C7858-736B-462A-BA4E-B5E8F1EA67BB}" type="presOf" srcId="{E7073B81-0CBA-4B3A-BD08-3D29230D3B51}" destId="{DDFA607B-C0B3-4E33-8E6D-1DA72D339112}" srcOrd="0" destOrd="0" presId="urn:microsoft.com/office/officeart/2005/8/layout/pyramid2"/>
    <dgm:cxn modelId="{B5731124-3DE5-4FF4-ACB0-E540FFCB6B62}" type="presOf" srcId="{9586FBAB-37A6-49A9-9CBA-D3AC2EC15DFB}" destId="{60860914-9AF5-4857-8FAA-188EB70D9D7C}" srcOrd="0" destOrd="0" presId="urn:microsoft.com/office/officeart/2005/8/layout/pyramid2"/>
    <dgm:cxn modelId="{95082968-9300-4363-9E98-7B4D72828C5F}" srcId="{9586FBAB-37A6-49A9-9CBA-D3AC2EC15DFB}" destId="{D3866184-95E6-45C4-B571-CEA18DC07647}" srcOrd="5" destOrd="0" parTransId="{C67BDD20-25F3-43BF-A0CC-3DDD9F39345E}" sibTransId="{D253CAB1-6E59-4544-B8F2-9DEFD78BE321}"/>
    <dgm:cxn modelId="{962F41D5-B95E-416C-B234-19160B4162FA}" srcId="{9586FBAB-37A6-49A9-9CBA-D3AC2EC15DFB}" destId="{1CC4D171-F1C1-44EC-9438-763F8665121E}" srcOrd="1" destOrd="0" parTransId="{2DD52A5C-3CBA-4296-B1E1-2CE1260C8D0B}" sibTransId="{43E39CB0-B2DF-4411-A4DC-0FFBD04B6C55}"/>
    <dgm:cxn modelId="{41372053-79F4-4A75-B223-72A71A373934}" type="presOf" srcId="{ECC20541-04FF-4224-9219-AE8F3AA44E3E}" destId="{C94090A3-919C-4202-8E07-D1CA15152DC4}" srcOrd="0" destOrd="0" presId="urn:microsoft.com/office/officeart/2005/8/layout/pyramid2"/>
    <dgm:cxn modelId="{2BDE4992-6153-45BC-9314-73373921E56C}" type="presOf" srcId="{66219E32-7AB0-4269-9990-6D0E1BAD27C6}" destId="{03964B58-C979-4096-B645-CD4DB93CC24F}" srcOrd="0" destOrd="0" presId="urn:microsoft.com/office/officeart/2005/8/layout/pyramid2"/>
    <dgm:cxn modelId="{6F271342-7E9B-4054-9E2A-3173B469C47B}" srcId="{9586FBAB-37A6-49A9-9CBA-D3AC2EC15DFB}" destId="{ECC20541-04FF-4224-9219-AE8F3AA44E3E}" srcOrd="0" destOrd="0" parTransId="{071DD1E5-376A-4F35-AA5E-8E56DFAB8473}" sibTransId="{BB553087-B0B8-4E81-894C-033F1AF8158D}"/>
    <dgm:cxn modelId="{C6888160-0B9B-48A3-8127-8D8C62D57753}" type="presOf" srcId="{D3866184-95E6-45C4-B571-CEA18DC07647}" destId="{A76F0048-0A7D-462E-B6AA-4B13A1A837A3}" srcOrd="0" destOrd="0" presId="urn:microsoft.com/office/officeart/2005/8/layout/pyramid2"/>
    <dgm:cxn modelId="{184644FC-356E-466F-85FB-7E61230827B9}" srcId="{9586FBAB-37A6-49A9-9CBA-D3AC2EC15DFB}" destId="{E7073B81-0CBA-4B3A-BD08-3D29230D3B51}" srcOrd="2" destOrd="0" parTransId="{BA600F06-0521-4B81-A37D-CD05391B58AB}" sibTransId="{CAED6F36-B04E-46F1-8AE3-9B62DEAE77AD}"/>
    <dgm:cxn modelId="{C7A21A47-6EF1-45F8-84C8-257438B4A16B}" srcId="{9586FBAB-37A6-49A9-9CBA-D3AC2EC15DFB}" destId="{478EB5D3-484D-4936-AE27-B910AF44C2A6}" srcOrd="4" destOrd="0" parTransId="{40DEDFA4-D91E-42E6-8343-79D7FCD37DDA}" sibTransId="{256D509F-BCCB-4CAB-8600-CD502FF76424}"/>
    <dgm:cxn modelId="{28DB5BCB-1A04-4F15-99FF-03EE80C2831A}" type="presOf" srcId="{478EB5D3-484D-4936-AE27-B910AF44C2A6}" destId="{793DE903-95E8-4BE8-8237-70FABBF5E2EB}" srcOrd="0" destOrd="0" presId="urn:microsoft.com/office/officeart/2005/8/layout/pyramid2"/>
    <dgm:cxn modelId="{B1A03DFB-D41F-4C21-A5C8-A1CFEF63CA63}" type="presParOf" srcId="{60860914-9AF5-4857-8FAA-188EB70D9D7C}" destId="{7A642670-7A70-439C-B946-028D0E50C70A}" srcOrd="0" destOrd="0" presId="urn:microsoft.com/office/officeart/2005/8/layout/pyramid2"/>
    <dgm:cxn modelId="{E3F1F28C-4286-4F7C-AA8C-DED87C82694B}" type="presParOf" srcId="{60860914-9AF5-4857-8FAA-188EB70D9D7C}" destId="{FD2D5509-E400-4618-8C26-1C0D6260F1B1}" srcOrd="1" destOrd="0" presId="urn:microsoft.com/office/officeart/2005/8/layout/pyramid2"/>
    <dgm:cxn modelId="{C4D2821B-FE9F-4124-A964-8BDC21846ED1}" type="presParOf" srcId="{FD2D5509-E400-4618-8C26-1C0D6260F1B1}" destId="{C94090A3-919C-4202-8E07-D1CA15152DC4}" srcOrd="0" destOrd="0" presId="urn:microsoft.com/office/officeart/2005/8/layout/pyramid2"/>
    <dgm:cxn modelId="{D486A0A2-880C-4E56-B46C-C72C2C63830E}" type="presParOf" srcId="{FD2D5509-E400-4618-8C26-1C0D6260F1B1}" destId="{DE8CE7DB-00A6-44CF-A8B2-AF97C02086CE}" srcOrd="1" destOrd="0" presId="urn:microsoft.com/office/officeart/2005/8/layout/pyramid2"/>
    <dgm:cxn modelId="{F6515EDC-51DA-4B68-8098-B43D40655E49}" type="presParOf" srcId="{FD2D5509-E400-4618-8C26-1C0D6260F1B1}" destId="{661CAD98-3DBA-46A4-BF94-FAE7B5B871B2}" srcOrd="2" destOrd="0" presId="urn:microsoft.com/office/officeart/2005/8/layout/pyramid2"/>
    <dgm:cxn modelId="{540B3EEE-75EB-41A6-BA0F-67255127A933}" type="presParOf" srcId="{FD2D5509-E400-4618-8C26-1C0D6260F1B1}" destId="{B7F63391-75E2-4224-A394-5C6F719CF66D}" srcOrd="3" destOrd="0" presId="urn:microsoft.com/office/officeart/2005/8/layout/pyramid2"/>
    <dgm:cxn modelId="{4CAED075-1B76-4528-B9D8-682FDC4A8CCE}" type="presParOf" srcId="{FD2D5509-E400-4618-8C26-1C0D6260F1B1}" destId="{DDFA607B-C0B3-4E33-8E6D-1DA72D339112}" srcOrd="4" destOrd="0" presId="urn:microsoft.com/office/officeart/2005/8/layout/pyramid2"/>
    <dgm:cxn modelId="{264B6FCB-8470-4299-8AE7-17FA8F62DE21}" type="presParOf" srcId="{FD2D5509-E400-4618-8C26-1C0D6260F1B1}" destId="{B776EEE6-B3DF-4E5E-B2A1-F4A13B617F5B}" srcOrd="5" destOrd="0" presId="urn:microsoft.com/office/officeart/2005/8/layout/pyramid2"/>
    <dgm:cxn modelId="{795DDFE9-C1F7-4621-BCA6-F0E8385CBCBA}" type="presParOf" srcId="{FD2D5509-E400-4618-8C26-1C0D6260F1B1}" destId="{03964B58-C979-4096-B645-CD4DB93CC24F}" srcOrd="6" destOrd="0" presId="urn:microsoft.com/office/officeart/2005/8/layout/pyramid2"/>
    <dgm:cxn modelId="{DE6607E5-6779-49A5-93D3-B25B0BFA0606}" type="presParOf" srcId="{FD2D5509-E400-4618-8C26-1C0D6260F1B1}" destId="{28A1AFB7-5C2E-4FC7-BFC2-8EC8719DE82A}" srcOrd="7" destOrd="0" presId="urn:microsoft.com/office/officeart/2005/8/layout/pyramid2"/>
    <dgm:cxn modelId="{E3DFAAF7-50A3-4462-B309-DCF2BE6975A4}" type="presParOf" srcId="{FD2D5509-E400-4618-8C26-1C0D6260F1B1}" destId="{793DE903-95E8-4BE8-8237-70FABBF5E2EB}" srcOrd="8" destOrd="0" presId="urn:microsoft.com/office/officeart/2005/8/layout/pyramid2"/>
    <dgm:cxn modelId="{870257F2-66CA-4BD7-8CEB-C16C42190380}" type="presParOf" srcId="{FD2D5509-E400-4618-8C26-1C0D6260F1B1}" destId="{5567FB8B-AF08-4535-969E-58D4419A4E6C}" srcOrd="9" destOrd="0" presId="urn:microsoft.com/office/officeart/2005/8/layout/pyramid2"/>
    <dgm:cxn modelId="{28F0B141-1BFE-4A66-AB9D-3C99834C8363}" type="presParOf" srcId="{FD2D5509-E400-4618-8C26-1C0D6260F1B1}" destId="{A76F0048-0A7D-462E-B6AA-4B13A1A837A3}" srcOrd="10" destOrd="0" presId="urn:microsoft.com/office/officeart/2005/8/layout/pyramid2"/>
    <dgm:cxn modelId="{BBBF90F7-0381-4620-921B-44DCDAA19CB2}" type="presParOf" srcId="{FD2D5509-E400-4618-8C26-1C0D6260F1B1}" destId="{1979108F-4E94-4053-AD16-439021E1C53E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4B6925-22C5-426B-8410-C43B2B02A85B}">
      <dsp:nvSpPr>
        <dsp:cNvPr id="0" name=""/>
        <dsp:cNvSpPr/>
      </dsp:nvSpPr>
      <dsp:spPr>
        <a:xfrm rot="16200000">
          <a:off x="1121564" y="-1121564"/>
          <a:ext cx="5429287" cy="7672415"/>
        </a:xfrm>
        <a:prstGeom prst="flowChartManualOperation">
          <a:avLst/>
        </a:prstGeom>
        <a:solidFill>
          <a:schemeClr val="accent2">
            <a:tint val="45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3810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0" y="1085857"/>
        <a:ext cx="7672415" cy="32575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Мой университет-</a:t>
            </a:r>
            <a:r>
              <a:rPr lang="en-US" smtClean="0"/>
              <a:t>www.moi-mummi.ru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A7AD1-28CF-4787-A860-0020B825C44A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52475-F832-48BF-B386-2EDB03E53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586081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Мой университет-</a:t>
            </a:r>
            <a:r>
              <a:rPr lang="en-US" smtClean="0"/>
              <a:t>www.moi-mummi.ru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F5429-A503-4183-966C-9DC58F1C1601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E5B49-C9B7-407C-9469-7A589B4AAD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621479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Мой университет-</a:t>
            </a:r>
            <a:r>
              <a:rPr lang="en-US" smtClean="0"/>
              <a:t>www.moi-mummi.ru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087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EA6B-237D-4BCC-A946-B62B6717254A}" type="datetime1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Гапич М.Р. КГКСКОУ СКОШ 7 вида 4 г.Амурска хабаровского края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9AFBB-A749-4A63-9D8A-26F1F8E036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55EA-3D7D-4F62-B4DA-8529B8D5F0DE}" type="datetime1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Гапич М.Р. КГКСКОУ СКОШ 7 вида 4 г.Амурска хабаровского края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AFBB-A749-4A63-9D8A-26F1F8E03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4D9AFBB-A749-4A63-9D8A-26F1F8E036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C83A-F024-46D1-9FD7-A3F6783C541A}" type="datetime1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Гапич М.Р. КГКСКОУ СКОШ 7 вида 4 г.Амурска хабаровского края</a:t>
            </a: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0EF3-22BA-498B-B200-6480859B9558}" type="datetime1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Гапич М.Р. КГКСКОУ СКОШ 7 вида 4 г.Амурска хабаровского края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4D9AFBB-A749-4A63-9D8A-26F1F8E036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Гапич М.Р. КГКСКОУ СКОШ 7 вида 4 г.Амурска хабаровского края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5401-7A6C-4F24-8F30-CD02E7704959}" type="datetime1">
              <a:rPr lang="ru-RU" smtClean="0"/>
              <a:pPr/>
              <a:t>13.10.2014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9AFBB-A749-4A63-9D8A-26F1F8E036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9E8EC1-7F72-4643-A779-13CD108B89B5}" type="datetime1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Гапич М.Р. КГКСКОУ СКОШ 7 вида 4 г.Амурска хабаровского края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AFBB-A749-4A63-9D8A-26F1F8E036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AAA9-60D4-4D43-9DDA-36F565A70ECA}" type="datetime1">
              <a:rPr lang="ru-RU" smtClean="0"/>
              <a:pPr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ru-RU" smtClean="0"/>
              <a:t>Гапич М.Р. КГКСКОУ СКОШ 7 вида 4 г.Амурска хабаровского края</a:t>
            </a: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4D9AFBB-A749-4A63-9D8A-26F1F8E036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C34B-2B53-44EE-8969-224A950C2662}" type="datetime1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Гапич М.Р. КГКСКОУ СКОШ 7 вида 4 г.Амурска хабаровского края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4D9AFBB-A749-4A63-9D8A-26F1F8E03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AC3F0-A78E-4CC8-B0AB-63CD1FB63ACD}" type="datetime1">
              <a:rPr lang="ru-RU" smtClean="0"/>
              <a:pPr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Гапич М.Р. КГКСКОУ СКОШ 7 вида 4 г.Амурска хабаровского края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D9AFBB-A749-4A63-9D8A-26F1F8E03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9AFBB-A749-4A63-9D8A-26F1F8E036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36A4-39FC-42FD-B483-B1EAA0DDD6BC}" type="datetime1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ru-RU" smtClean="0"/>
              <a:t>Гапич М.Р. КГКСКОУ СКОШ 7 вида 4 г.Амурска хабаровского края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4D9AFBB-A749-4A63-9D8A-26F1F8E036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B24508B-D841-4747-871F-EB1648555F83}" type="datetime1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ru-RU" smtClean="0"/>
              <a:t>Гапич М.Р. КГКСКОУ СКОШ 7 вида 4 г.Амурска хабаровского края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0C87D86-A410-4C6E-B88D-DD2E0E07C7A3}" type="datetime1">
              <a:rPr lang="ru-RU" smtClean="0"/>
              <a:pPr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Гапич М.Р. КГКСКОУ СКОШ 7 вида 4 г.Амурска хабаровского края</a:t>
            </a: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9AFBB-A749-4A63-9D8A-26F1F8E036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Data" Target="../diagrams/data4.xml"/><Relationship Id="rId7" Type="http://schemas.openxmlformats.org/officeDocument/2006/relationships/diagramData" Target="../diagrams/data5.xml"/><Relationship Id="rId12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microsoft.com/office/2007/relationships/diagramDrawing" Target="../diagrams/drawing4.xml"/><Relationship Id="rId5" Type="http://schemas.openxmlformats.org/officeDocument/2006/relationships/diagramQuickStyle" Target="../diagrams/quickStyle4.xml"/><Relationship Id="rId10" Type="http://schemas.openxmlformats.org/officeDocument/2006/relationships/diagramColors" Target="../diagrams/colors5.xml"/><Relationship Id="rId4" Type="http://schemas.openxmlformats.org/officeDocument/2006/relationships/diagramLayout" Target="../diagrams/layout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microsoft.com/office/2007/relationships/diagramDrawing" Target="../diagrams/drawing6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&#1055;&#1088;&#1077;&#1079;&#1077;&#1085;&#1090;&#1072;&#1094;&#1080;&#1103;1.pptx" TargetMode="Externa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2570"/>
            <a:ext cx="6400800" cy="5688790"/>
          </a:xfrm>
        </p:spPr>
        <p:txBody>
          <a:bodyPr>
            <a:noAutofit/>
          </a:bodyPr>
          <a:lstStyle/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Краевое государственное казенное специальное (коррекционное) образовательное учреждение для обучающихся, воспитанников с ограниченными возможностями здоровья              </a:t>
            </a:r>
          </a:p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 «Специальная (коррекционная) общеобразовательная школа VII вида N4»</a:t>
            </a:r>
          </a:p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2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0" dirty="0" err="1" smtClean="0">
                <a:latin typeface="Times New Roman" pitchFamily="18" charset="0"/>
                <a:cs typeface="Times New Roman" pitchFamily="18" charset="0"/>
              </a:rPr>
              <a:t>Гапич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 Марина Робертовна,</a:t>
            </a:r>
          </a:p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endParaRPr lang="en-US" sz="12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г. Амурск</a:t>
            </a:r>
          </a:p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2014г.</a:t>
            </a:r>
            <a:endParaRPr lang="ru-RU" sz="1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14942" y="714356"/>
            <a:ext cx="3500463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лес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Ромб 9"/>
          <p:cNvSpPr/>
          <p:nvPr/>
        </p:nvSpPr>
        <p:spPr>
          <a:xfrm>
            <a:off x="5220090" y="692620"/>
            <a:ext cx="1143008" cy="914400"/>
          </a:xfrm>
          <a:prstGeom prst="diamon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Ромб 10"/>
          <p:cNvSpPr/>
          <p:nvPr/>
        </p:nvSpPr>
        <p:spPr>
          <a:xfrm>
            <a:off x="7500958" y="714356"/>
            <a:ext cx="1143008" cy="914400"/>
          </a:xfrm>
          <a:prstGeom prst="diamon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20090" y="1844780"/>
            <a:ext cx="3500463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лесной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20090" y="3140960"/>
            <a:ext cx="3638763" cy="10001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лесник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Ромб 15"/>
          <p:cNvSpPr/>
          <p:nvPr/>
        </p:nvSpPr>
        <p:spPr>
          <a:xfrm>
            <a:off x="7596420" y="1928802"/>
            <a:ext cx="1008140" cy="914400"/>
          </a:xfrm>
          <a:prstGeom prst="diamon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Ромб 16"/>
          <p:cNvSpPr/>
          <p:nvPr/>
        </p:nvSpPr>
        <p:spPr>
          <a:xfrm>
            <a:off x="5148080" y="1928802"/>
            <a:ext cx="1066994" cy="914400"/>
          </a:xfrm>
          <a:prstGeom prst="diamon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Ромб 17"/>
          <p:cNvSpPr/>
          <p:nvPr/>
        </p:nvSpPr>
        <p:spPr>
          <a:xfrm>
            <a:off x="5143504" y="3143248"/>
            <a:ext cx="940706" cy="914400"/>
          </a:xfrm>
          <a:prstGeom prst="diamon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Ромб 18"/>
          <p:cNvSpPr/>
          <p:nvPr/>
        </p:nvSpPr>
        <p:spPr>
          <a:xfrm>
            <a:off x="7668430" y="3140960"/>
            <a:ext cx="1008140" cy="914400"/>
          </a:xfrm>
          <a:prstGeom prst="diamon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699740" y="3933070"/>
            <a:ext cx="91440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143108" y="3929066"/>
            <a:ext cx="914400" cy="914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000364" y="1500174"/>
            <a:ext cx="1643074" cy="100013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думай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43042" y="4357694"/>
            <a:ext cx="914400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071802" y="1500174"/>
            <a:ext cx="1643074" cy="100013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думай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771750" y="1556740"/>
            <a:ext cx="1643074" cy="100013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думай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0"/>
            <a:ext cx="4788030" cy="24622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Забрось мяч в корзину</a:t>
            </a:r>
            <a:r>
              <a:rPr lang="ru-R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2800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правильно выбери проверочное слово</a:t>
            </a:r>
            <a:r>
              <a:rPr lang="ru-RU" sz="2400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4800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лесок </a:t>
            </a:r>
            <a:r>
              <a:rPr lang="ru-RU" sz="5400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ru-RU" sz="5400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3" name=" 3"/>
          <p:cNvSpPr/>
          <p:nvPr/>
        </p:nvSpPr>
        <p:spPr>
          <a:xfrm>
            <a:off x="1071538" y="3857628"/>
            <a:ext cx="2857487" cy="2285989"/>
          </a:xfrm>
          <a:prstGeom prst="funnel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Прямоугольник 25"/>
          <p:cNvSpPr/>
          <p:nvPr/>
        </p:nvSpPr>
        <p:spPr>
          <a:xfrm>
            <a:off x="5292100" y="4221110"/>
            <a:ext cx="3500463" cy="10001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лесовик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292100" y="5301260"/>
            <a:ext cx="3500463" cy="10001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перелесок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Ромб 27"/>
          <p:cNvSpPr/>
          <p:nvPr/>
        </p:nvSpPr>
        <p:spPr>
          <a:xfrm>
            <a:off x="5292100" y="4365130"/>
            <a:ext cx="1008140" cy="914400"/>
          </a:xfrm>
          <a:prstGeom prst="diamon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Ромб 28"/>
          <p:cNvSpPr/>
          <p:nvPr/>
        </p:nvSpPr>
        <p:spPr>
          <a:xfrm>
            <a:off x="7740440" y="4365130"/>
            <a:ext cx="1008140" cy="914400"/>
          </a:xfrm>
          <a:prstGeom prst="diamon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Ромб 29"/>
          <p:cNvSpPr/>
          <p:nvPr/>
        </p:nvSpPr>
        <p:spPr>
          <a:xfrm>
            <a:off x="5148080" y="5373270"/>
            <a:ext cx="792110" cy="914400"/>
          </a:xfrm>
          <a:prstGeom prst="diamon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Ромб 30"/>
          <p:cNvSpPr/>
          <p:nvPr/>
        </p:nvSpPr>
        <p:spPr>
          <a:xfrm rot="1014143">
            <a:off x="7635347" y="5285490"/>
            <a:ext cx="1018089" cy="914400"/>
          </a:xfrm>
          <a:prstGeom prst="diamon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2339690" y="350101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259540" y="357302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987780" y="1556740"/>
            <a:ext cx="1643074" cy="100013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думай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3203810" y="1556740"/>
            <a:ext cx="1643074" cy="100013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думай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385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385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1" dur="385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3" dur="385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0" grpId="0" animBg="1"/>
      <p:bldP spid="8" grpId="0" animBg="1"/>
      <p:bldP spid="21" grpId="0" animBg="1"/>
      <p:bldP spid="21" grpId="1" animBg="1"/>
      <p:bldP spid="22" grpId="0" animBg="1"/>
      <p:bldP spid="22" grpId="1" animBg="1"/>
      <p:bldP spid="33" grpId="0" animBg="1"/>
      <p:bldP spid="32" grpId="0" animBg="1"/>
      <p:bldP spid="34" grpId="0" animBg="1"/>
      <p:bldP spid="34" grpId="1" animBg="1"/>
      <p:bldP spid="35" grpId="0" animBg="1"/>
      <p:bldP spid="3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Горизонтальный свиток 34"/>
          <p:cNvSpPr/>
          <p:nvPr/>
        </p:nvSpPr>
        <p:spPr>
          <a:xfrm>
            <a:off x="6786578" y="0"/>
            <a:ext cx="1889992" cy="1033272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молодцы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6" name="Блок-схема: магнитный диск 25"/>
          <p:cNvSpPr/>
          <p:nvPr/>
        </p:nvSpPr>
        <p:spPr>
          <a:xfrm>
            <a:off x="6786578" y="5286364"/>
            <a:ext cx="2357423" cy="1571636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23411" y="6309400"/>
            <a:ext cx="6480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Подбери проверочное слово. Игра «Много-один»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Documents and Settings\комп\Мои документы\CBIZ03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9" y="928671"/>
            <a:ext cx="5500725" cy="4929223"/>
          </a:xfrm>
          <a:prstGeom prst="rect">
            <a:avLst/>
          </a:prstGeom>
          <a:noFill/>
        </p:spPr>
      </p:pic>
      <p:sp>
        <p:nvSpPr>
          <p:cNvPr id="21" name="Скругленный прямоугольник 20"/>
          <p:cNvSpPr/>
          <p:nvPr/>
        </p:nvSpPr>
        <p:spPr>
          <a:xfrm>
            <a:off x="0" y="428604"/>
            <a:ext cx="2571736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Гл-------за</a:t>
            </a:r>
            <a:endParaRPr lang="ru-RU" sz="36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" y="2857496"/>
            <a:ext cx="2357455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Цв-----ты</a:t>
            </a:r>
            <a:endParaRPr lang="ru-RU" sz="36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" y="4143380"/>
            <a:ext cx="242886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Гр------бы</a:t>
            </a:r>
            <a:endParaRPr lang="ru-RU" sz="36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0" y="5357826"/>
            <a:ext cx="2500299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М------чи</a:t>
            </a:r>
            <a:endParaRPr lang="ru-RU" sz="36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" y="1643050"/>
            <a:ext cx="2428860" cy="8572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Ст------лы</a:t>
            </a:r>
            <a:endParaRPr lang="ru-RU" sz="3600" dirty="0"/>
          </a:p>
        </p:txBody>
      </p:sp>
      <p:pic>
        <p:nvPicPr>
          <p:cNvPr id="7" name="Picture 2" descr="C:\Documents and Settings\комп\Мои документы\Cartoons of Food\PEACH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29" y="2071679"/>
            <a:ext cx="1643075" cy="1460509"/>
          </a:xfrm>
          <a:prstGeom prst="rect">
            <a:avLst/>
          </a:prstGeom>
          <a:noFill/>
        </p:spPr>
      </p:pic>
      <p:sp>
        <p:nvSpPr>
          <p:cNvPr id="16" name="Овал 15"/>
          <p:cNvSpPr/>
          <p:nvPr/>
        </p:nvSpPr>
        <p:spPr>
          <a:xfrm>
            <a:off x="7358083" y="2500306"/>
            <a:ext cx="914400" cy="85725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а</a:t>
            </a:r>
            <a:endParaRPr lang="ru-RU" sz="3600" b="1" dirty="0"/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2928927" y="428604"/>
            <a:ext cx="1428760" cy="755524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глаз</a:t>
            </a:r>
            <a:endParaRPr lang="ru-RU" sz="3600" dirty="0"/>
          </a:p>
        </p:txBody>
      </p:sp>
      <p:pic>
        <p:nvPicPr>
          <p:cNvPr id="9" name="Picture 2" descr="C:\Documents and Settings\комп\Мои документы\Cartoons of Food\PEACH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1285861"/>
            <a:ext cx="1643075" cy="1460509"/>
          </a:xfrm>
          <a:prstGeom prst="rect">
            <a:avLst/>
          </a:prstGeom>
          <a:noFill/>
        </p:spPr>
      </p:pic>
      <p:sp>
        <p:nvSpPr>
          <p:cNvPr id="28" name="Блок-схема: альтернативный процесс 27"/>
          <p:cNvSpPr/>
          <p:nvPr/>
        </p:nvSpPr>
        <p:spPr>
          <a:xfrm>
            <a:off x="2857488" y="1714488"/>
            <a:ext cx="1428760" cy="785818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стол</a:t>
            </a:r>
            <a:endParaRPr lang="ru-RU" sz="3600" dirty="0"/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2571737" y="2928935"/>
            <a:ext cx="1785951" cy="785818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цветик</a:t>
            </a:r>
            <a:endParaRPr lang="ru-RU" sz="3600" dirty="0"/>
          </a:p>
        </p:txBody>
      </p:sp>
      <p:sp>
        <p:nvSpPr>
          <p:cNvPr id="30" name="Блок-схема: альтернативный процесс 29"/>
          <p:cNvSpPr/>
          <p:nvPr/>
        </p:nvSpPr>
        <p:spPr>
          <a:xfrm>
            <a:off x="2643175" y="4214819"/>
            <a:ext cx="1571636" cy="785818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гриб</a:t>
            </a:r>
            <a:endParaRPr lang="ru-RU" sz="3600" dirty="0"/>
          </a:p>
        </p:txBody>
      </p:sp>
      <p:sp>
        <p:nvSpPr>
          <p:cNvPr id="31" name="Блок-схема: альтернативный процесс 30"/>
          <p:cNvSpPr/>
          <p:nvPr/>
        </p:nvSpPr>
        <p:spPr>
          <a:xfrm>
            <a:off x="2786051" y="5357826"/>
            <a:ext cx="1571636" cy="785818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мяч</a:t>
            </a:r>
            <a:endParaRPr lang="ru-RU" sz="3600" dirty="0"/>
          </a:p>
        </p:txBody>
      </p:sp>
      <p:sp>
        <p:nvSpPr>
          <p:cNvPr id="18" name="Овал 17"/>
          <p:cNvSpPr/>
          <p:nvPr/>
        </p:nvSpPr>
        <p:spPr>
          <a:xfrm>
            <a:off x="6072198" y="1643050"/>
            <a:ext cx="928695" cy="85725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о</a:t>
            </a:r>
            <a:endParaRPr lang="ru-RU" sz="3600" b="1" dirty="0"/>
          </a:p>
        </p:txBody>
      </p:sp>
      <p:pic>
        <p:nvPicPr>
          <p:cNvPr id="10" name="Picture 2" descr="C:\Documents and Settings\комп\Мои документы\Cartoons of Food\PEACH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5" y="1071547"/>
            <a:ext cx="1643075" cy="1460509"/>
          </a:xfrm>
          <a:prstGeom prst="rect">
            <a:avLst/>
          </a:prstGeom>
          <a:noFill/>
        </p:spPr>
      </p:pic>
      <p:sp>
        <p:nvSpPr>
          <p:cNvPr id="19" name="Овал 18"/>
          <p:cNvSpPr/>
          <p:nvPr/>
        </p:nvSpPr>
        <p:spPr>
          <a:xfrm>
            <a:off x="8229600" y="1428736"/>
            <a:ext cx="914400" cy="85725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е</a:t>
            </a:r>
            <a:endParaRPr lang="ru-RU" sz="3600" b="1" dirty="0"/>
          </a:p>
        </p:txBody>
      </p:sp>
      <p:pic>
        <p:nvPicPr>
          <p:cNvPr id="11" name="Picture 2" descr="C:\Documents and Settings\комп\Мои документы\Cartoons of Food\PEACH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357166"/>
            <a:ext cx="1643075" cy="1460509"/>
          </a:xfrm>
          <a:prstGeom prst="rect">
            <a:avLst/>
          </a:prstGeom>
          <a:noFill/>
        </p:spPr>
      </p:pic>
      <p:sp>
        <p:nvSpPr>
          <p:cNvPr id="17" name="Овал 16"/>
          <p:cNvSpPr/>
          <p:nvPr/>
        </p:nvSpPr>
        <p:spPr>
          <a:xfrm>
            <a:off x="7429520" y="642918"/>
            <a:ext cx="914400" cy="85725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и</a:t>
            </a:r>
            <a:endParaRPr lang="ru-RU" sz="3200" b="1" dirty="0"/>
          </a:p>
        </p:txBody>
      </p:sp>
      <p:pic>
        <p:nvPicPr>
          <p:cNvPr id="8" name="Picture 2" descr="C:\Documents and Settings\комп\Мои документы\Cartoons of Food\PEACH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57167"/>
            <a:ext cx="1643075" cy="1460509"/>
          </a:xfrm>
          <a:prstGeom prst="rect">
            <a:avLst/>
          </a:prstGeom>
          <a:noFill/>
        </p:spPr>
      </p:pic>
      <p:sp>
        <p:nvSpPr>
          <p:cNvPr id="15" name="Овал 14"/>
          <p:cNvSpPr/>
          <p:nvPr/>
        </p:nvSpPr>
        <p:spPr>
          <a:xfrm rot="10800000" flipV="1">
            <a:off x="5572132" y="642919"/>
            <a:ext cx="857256" cy="92869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я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-9.84743E-7 L -0.72483 -0.294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00" y="-14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66898E-6 L 0.0158 0.31461 " pathEditMode="relative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611 0.20828 L -0.5849 0.0090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0" y="-100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94 0.09039 L 0.2184 0.5307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2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30236E-6 L -0.82014 0.1974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0" y="99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46741E-7 L -0.08663 0.46116 " pathEditMode="relative" ptsTypes="AA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79 -0.07604 L -0.73264 0.5322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00" y="304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1022E-6 L 0.0316 0.65002 " pathEditMode="relative" ptsTypes="AA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43 -0.0393 L -0.51858 0.69464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00" y="367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1.12806E-6 L 0.19688 0.67106 " pathEditMode="relative" ptsTypes="AA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18" grpId="0" animBg="1"/>
      <p:bldP spid="19" grpId="0" animBg="1"/>
      <p:bldP spid="17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785787" y="6581002"/>
            <a:ext cx="7416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/>
              <a:t>Подбери проверочное слово. Игра «Много-один»</a:t>
            </a:r>
            <a:endParaRPr lang="ru-RU" sz="1400" b="1" dirty="0"/>
          </a:p>
        </p:txBody>
      </p:sp>
      <p:pic>
        <p:nvPicPr>
          <p:cNvPr id="13" name="Picture 2" descr="C:\Documents and Settings\комп\Мои документы\CBIZ03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10" y="928671"/>
            <a:ext cx="4791494" cy="4929223"/>
          </a:xfrm>
          <a:prstGeom prst="rect">
            <a:avLst/>
          </a:prstGeom>
          <a:noFill/>
        </p:spPr>
      </p:pic>
      <p:sp>
        <p:nvSpPr>
          <p:cNvPr id="21" name="Скругленный прямоугольник 20"/>
          <p:cNvSpPr/>
          <p:nvPr/>
        </p:nvSpPr>
        <p:spPr>
          <a:xfrm>
            <a:off x="0" y="428604"/>
            <a:ext cx="2571736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Гл</a:t>
            </a:r>
            <a:r>
              <a:rPr lang="ru-RU" sz="3600" dirty="0" smtClean="0">
                <a:solidFill>
                  <a:srgbClr val="C00000"/>
                </a:solidFill>
              </a:rPr>
              <a:t>       </a:t>
            </a:r>
            <a:r>
              <a:rPr lang="ru-RU" sz="3600" dirty="0" smtClean="0"/>
              <a:t>за</a:t>
            </a:r>
            <a:endParaRPr lang="ru-RU" sz="36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" y="2857496"/>
            <a:ext cx="2357455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 err="1" smtClean="0"/>
              <a:t>Цв</a:t>
            </a:r>
            <a:r>
              <a:rPr lang="ru-RU" sz="3600" dirty="0" smtClean="0"/>
              <a:t>        ты</a:t>
            </a:r>
            <a:endParaRPr lang="ru-RU" sz="36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" y="4143380"/>
            <a:ext cx="242886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Гр         бы</a:t>
            </a:r>
            <a:endParaRPr lang="ru-RU" sz="36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0" y="5357826"/>
            <a:ext cx="2500299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М         </a:t>
            </a:r>
            <a:r>
              <a:rPr lang="ru-RU" sz="3600" dirty="0" err="1" smtClean="0"/>
              <a:t>чи</a:t>
            </a:r>
            <a:endParaRPr lang="ru-RU" sz="36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" y="1643050"/>
            <a:ext cx="2428860" cy="8572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Ст</a:t>
            </a:r>
            <a:r>
              <a:rPr lang="ru-RU" sz="3600" dirty="0" smtClean="0"/>
              <a:t>        </a:t>
            </a:r>
            <a:r>
              <a:rPr lang="ru-RU" sz="3600" dirty="0" err="1" smtClean="0"/>
              <a:t>лы</a:t>
            </a:r>
            <a:endParaRPr lang="ru-RU" sz="3600" dirty="0"/>
          </a:p>
        </p:txBody>
      </p:sp>
      <p:pic>
        <p:nvPicPr>
          <p:cNvPr id="7" name="Picture 2" descr="C:\Documents and Settings\комп\Мои документы\Cartoons of Food\PEACH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29" y="2071679"/>
            <a:ext cx="1643075" cy="1460509"/>
          </a:xfrm>
          <a:prstGeom prst="rect">
            <a:avLst/>
          </a:prstGeom>
          <a:noFill/>
        </p:spPr>
      </p:pic>
      <p:sp>
        <p:nvSpPr>
          <p:cNvPr id="16" name="Овал 15"/>
          <p:cNvSpPr/>
          <p:nvPr/>
        </p:nvSpPr>
        <p:spPr>
          <a:xfrm>
            <a:off x="7358083" y="2500306"/>
            <a:ext cx="914400" cy="85725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а</a:t>
            </a:r>
            <a:endParaRPr lang="ru-RU" sz="3600" b="1" dirty="0"/>
          </a:p>
        </p:txBody>
      </p:sp>
      <p:pic>
        <p:nvPicPr>
          <p:cNvPr id="9" name="Picture 2" descr="C:\Documents and Settings\комп\Мои документы\Cartoons of Food\PEACH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1285861"/>
            <a:ext cx="1643075" cy="1460509"/>
          </a:xfrm>
          <a:prstGeom prst="rect">
            <a:avLst/>
          </a:prstGeom>
          <a:noFill/>
        </p:spPr>
      </p:pic>
      <p:sp>
        <p:nvSpPr>
          <p:cNvPr id="18" name="Овал 17"/>
          <p:cNvSpPr/>
          <p:nvPr/>
        </p:nvSpPr>
        <p:spPr>
          <a:xfrm>
            <a:off x="6072198" y="1643050"/>
            <a:ext cx="928695" cy="85725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о</a:t>
            </a:r>
            <a:endParaRPr lang="ru-RU" sz="3600" b="1" dirty="0"/>
          </a:p>
        </p:txBody>
      </p:sp>
      <p:pic>
        <p:nvPicPr>
          <p:cNvPr id="10" name="Picture 2" descr="C:\Documents and Settings\комп\Мои документы\Cartoons of Food\PEACH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5" y="1071547"/>
            <a:ext cx="1643075" cy="1460509"/>
          </a:xfrm>
          <a:prstGeom prst="rect">
            <a:avLst/>
          </a:prstGeom>
          <a:noFill/>
        </p:spPr>
      </p:pic>
      <p:sp>
        <p:nvSpPr>
          <p:cNvPr id="19" name="Овал 18"/>
          <p:cNvSpPr/>
          <p:nvPr/>
        </p:nvSpPr>
        <p:spPr>
          <a:xfrm>
            <a:off x="8229600" y="1428736"/>
            <a:ext cx="914400" cy="85725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е</a:t>
            </a:r>
            <a:endParaRPr lang="ru-RU" sz="3600" b="1" dirty="0"/>
          </a:p>
        </p:txBody>
      </p:sp>
      <p:pic>
        <p:nvPicPr>
          <p:cNvPr id="11" name="Picture 2" descr="C:\Documents and Settings\комп\Мои документы\Cartoons of Food\PEACH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5" y="285729"/>
            <a:ext cx="1643075" cy="1460509"/>
          </a:xfrm>
          <a:prstGeom prst="rect">
            <a:avLst/>
          </a:prstGeom>
          <a:noFill/>
        </p:spPr>
      </p:pic>
      <p:sp>
        <p:nvSpPr>
          <p:cNvPr id="17" name="Овал 16"/>
          <p:cNvSpPr/>
          <p:nvPr/>
        </p:nvSpPr>
        <p:spPr>
          <a:xfrm>
            <a:off x="7429520" y="642918"/>
            <a:ext cx="914400" cy="85725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и</a:t>
            </a:r>
            <a:endParaRPr lang="ru-RU" sz="3200" b="1" dirty="0"/>
          </a:p>
        </p:txBody>
      </p:sp>
      <p:pic>
        <p:nvPicPr>
          <p:cNvPr id="8" name="Picture 2" descr="C:\Documents and Settings\комп\Мои документы\Cartoons of Food\PEACH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57167"/>
            <a:ext cx="1643075" cy="1460509"/>
          </a:xfrm>
          <a:prstGeom prst="rect">
            <a:avLst/>
          </a:prstGeom>
          <a:noFill/>
        </p:spPr>
      </p:pic>
      <p:sp>
        <p:nvSpPr>
          <p:cNvPr id="15" name="Овал 14"/>
          <p:cNvSpPr/>
          <p:nvPr/>
        </p:nvSpPr>
        <p:spPr>
          <a:xfrm rot="10800000" flipV="1">
            <a:off x="5572132" y="642919"/>
            <a:ext cx="857256" cy="92869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я</a:t>
            </a:r>
            <a:endParaRPr lang="ru-RU" sz="3600" b="1" dirty="0"/>
          </a:p>
        </p:txBody>
      </p:sp>
      <p:sp>
        <p:nvSpPr>
          <p:cNvPr id="35" name="Овал 34"/>
          <p:cNvSpPr/>
          <p:nvPr/>
        </p:nvSpPr>
        <p:spPr>
          <a:xfrm>
            <a:off x="928662" y="500042"/>
            <a:ext cx="642942" cy="7143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857224" y="1643050"/>
            <a:ext cx="642942" cy="7143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о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899490" y="2924930"/>
            <a:ext cx="642942" cy="7143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е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785786" y="4286256"/>
            <a:ext cx="642942" cy="64294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857224" y="5500702"/>
            <a:ext cx="714380" cy="64294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2786050" y="428604"/>
            <a:ext cx="914400" cy="8572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45" name="Овал 44"/>
          <p:cNvSpPr/>
          <p:nvPr/>
        </p:nvSpPr>
        <p:spPr>
          <a:xfrm>
            <a:off x="2786050" y="1643050"/>
            <a:ext cx="914400" cy="8572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2857488" y="2857496"/>
            <a:ext cx="914400" cy="8572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2786050" y="4214818"/>
            <a:ext cx="857256" cy="78581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2928926" y="5500702"/>
            <a:ext cx="857256" cy="78581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33" name="Капля 32"/>
          <p:cNvSpPr/>
          <p:nvPr/>
        </p:nvSpPr>
        <p:spPr>
          <a:xfrm>
            <a:off x="2987780" y="2708900"/>
            <a:ext cx="2128846" cy="928694"/>
          </a:xfrm>
          <a:prstGeom prst="teardro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молодцы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Волна 25"/>
          <p:cNvSpPr/>
          <p:nvPr/>
        </p:nvSpPr>
        <p:spPr>
          <a:xfrm>
            <a:off x="285720" y="5943600"/>
            <a:ext cx="8215370" cy="914400"/>
          </a:xfrm>
          <a:prstGeom prst="wave">
            <a:avLst/>
          </a:prstGeom>
        </p:spPr>
        <p:style>
          <a:lnRef idx="1">
            <a:schemeClr val="dk1"/>
          </a:lnRef>
          <a:fillRef idx="1003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Доберись до берега: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вставь пропущенную букву (выбери капельки по цвету и форме)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Documents and Settings\комп\Мои документы\рисунки фото изображения\OBJ05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785794"/>
            <a:ext cx="3857620" cy="5786478"/>
          </a:xfrm>
          <a:prstGeom prst="rect">
            <a:avLst/>
          </a:prstGeom>
          <a:noFill/>
        </p:spPr>
      </p:pic>
      <p:pic>
        <p:nvPicPr>
          <p:cNvPr id="4" name="Picture 2" descr="C:\Documents and Settings\комп\Мои документы\BOAT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857232"/>
            <a:ext cx="2786082" cy="1071570"/>
          </a:xfrm>
          <a:prstGeom prst="rect">
            <a:avLst/>
          </a:prstGeom>
          <a:noFill/>
        </p:spPr>
      </p:pic>
      <p:pic>
        <p:nvPicPr>
          <p:cNvPr id="5" name="Picture 2" descr="C:\Documents and Settings\комп\Мои документы\BOAT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500306"/>
            <a:ext cx="2786082" cy="1071570"/>
          </a:xfrm>
          <a:prstGeom prst="rect">
            <a:avLst/>
          </a:prstGeom>
          <a:noFill/>
        </p:spPr>
      </p:pic>
      <p:pic>
        <p:nvPicPr>
          <p:cNvPr id="6" name="Picture 2" descr="C:\Documents and Settings\комп\Мои документы\BOAT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4429132"/>
            <a:ext cx="2786082" cy="1071570"/>
          </a:xfrm>
          <a:prstGeom prst="rect">
            <a:avLst/>
          </a:prstGeom>
          <a:noFill/>
        </p:spPr>
      </p:pic>
      <p:sp>
        <p:nvSpPr>
          <p:cNvPr id="8" name="Волна 7"/>
          <p:cNvSpPr/>
          <p:nvPr/>
        </p:nvSpPr>
        <p:spPr>
          <a:xfrm>
            <a:off x="642910" y="3357562"/>
            <a:ext cx="3357586" cy="785818"/>
          </a:xfrm>
          <a:prstGeom prst="wave">
            <a:avLst>
              <a:gd name="adj1" fmla="val 12500"/>
              <a:gd name="adj2" fmla="val 234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 о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ря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2143108" y="5286388"/>
            <a:ext cx="3357586" cy="785818"/>
          </a:xfrm>
          <a:prstGeom prst="wave">
            <a:avLst>
              <a:gd name="adj1" fmla="val 12500"/>
              <a:gd name="adj2" fmla="val 234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      терок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олна 9"/>
          <p:cNvSpPr/>
          <p:nvPr/>
        </p:nvSpPr>
        <p:spPr>
          <a:xfrm>
            <a:off x="428596" y="0"/>
            <a:ext cx="8143932" cy="923513"/>
          </a:xfrm>
          <a:prstGeom prst="wave">
            <a:avLst>
              <a:gd name="adj1" fmla="val 12500"/>
              <a:gd name="adj2" fmla="val 1162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.В..</a:t>
            </a:r>
            <a:r>
              <a:rPr lang="ru-RU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лна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.м…</a:t>
            </a:r>
            <a:r>
              <a:rPr lang="ru-RU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ря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в…терок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Капля 12"/>
          <p:cNvSpPr/>
          <p:nvPr/>
        </p:nvSpPr>
        <p:spPr>
          <a:xfrm>
            <a:off x="6072198" y="5500702"/>
            <a:ext cx="642942" cy="500066"/>
          </a:xfrm>
          <a:prstGeom prst="teardrop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15" name="Блок-схема: узел 14"/>
          <p:cNvSpPr/>
          <p:nvPr/>
        </p:nvSpPr>
        <p:spPr>
          <a:xfrm>
            <a:off x="8215338" y="5286388"/>
            <a:ext cx="571504" cy="571504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е</a:t>
            </a:r>
            <a:endParaRPr lang="ru-RU" sz="3200" b="1" dirty="0"/>
          </a:p>
        </p:txBody>
      </p:sp>
      <p:sp>
        <p:nvSpPr>
          <p:cNvPr id="16" name="Блок-схема: узел 15"/>
          <p:cNvSpPr/>
          <p:nvPr/>
        </p:nvSpPr>
        <p:spPr>
          <a:xfrm>
            <a:off x="6215074" y="3786190"/>
            <a:ext cx="428628" cy="714380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7" name="Капля 16"/>
          <p:cNvSpPr/>
          <p:nvPr/>
        </p:nvSpPr>
        <p:spPr>
          <a:xfrm>
            <a:off x="6858016" y="5286388"/>
            <a:ext cx="642942" cy="571504"/>
          </a:xfrm>
          <a:prstGeom prst="teardrop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18" name="Блок-схема: узел 17"/>
          <p:cNvSpPr/>
          <p:nvPr/>
        </p:nvSpPr>
        <p:spPr>
          <a:xfrm>
            <a:off x="8286776" y="4714884"/>
            <a:ext cx="642942" cy="571504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и</a:t>
            </a:r>
            <a:endParaRPr lang="ru-RU" sz="3200" b="1" dirty="0"/>
          </a:p>
        </p:txBody>
      </p:sp>
      <p:sp>
        <p:nvSpPr>
          <p:cNvPr id="7" name="Волна 6"/>
          <p:cNvSpPr/>
          <p:nvPr/>
        </p:nvSpPr>
        <p:spPr>
          <a:xfrm>
            <a:off x="1714480" y="1714488"/>
            <a:ext cx="3357586" cy="785818"/>
          </a:xfrm>
          <a:prstGeom prst="wave">
            <a:avLst>
              <a:gd name="adj1" fmla="val 12500"/>
              <a:gd name="adj2" fmla="val 23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о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лна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5715008" y="3929066"/>
            <a:ext cx="428628" cy="714380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21" name="Блок-схема: узел 20"/>
          <p:cNvSpPr/>
          <p:nvPr/>
        </p:nvSpPr>
        <p:spPr>
          <a:xfrm>
            <a:off x="3500430" y="1000108"/>
            <a:ext cx="428628" cy="714380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22" name="Капля 21"/>
          <p:cNvSpPr/>
          <p:nvPr/>
        </p:nvSpPr>
        <p:spPr>
          <a:xfrm>
            <a:off x="2000232" y="2643182"/>
            <a:ext cx="642942" cy="500066"/>
          </a:xfrm>
          <a:prstGeom prst="teardrop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23" name="Блок-схема: узел 22"/>
          <p:cNvSpPr/>
          <p:nvPr/>
        </p:nvSpPr>
        <p:spPr>
          <a:xfrm>
            <a:off x="3428992" y="4572008"/>
            <a:ext cx="652466" cy="633418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6" grpId="0" animBg="1"/>
      <p:bldP spid="17" grpId="0" animBg="1"/>
      <p:bldP spid="18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комп\Мои документы\рисунки фото изображения\Анимации\фото и изображения\5000 забавных изображений\Cartoon Technology\CBIZ158.WMF">
            <a:hlinkClick r:id="rId2" action="ppaction://hlinksldjump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411700" y="0"/>
            <a:ext cx="3024420" cy="5373270"/>
          </a:xfrm>
          <a:prstGeom prst="rect">
            <a:avLst/>
          </a:prstGeom>
          <a:noFill/>
        </p:spPr>
      </p:pic>
      <p:sp>
        <p:nvSpPr>
          <p:cNvPr id="4" name="Стрелка вправо 3">
            <a:hlinkClick r:id="rId4" action="ppaction://hlinksldjump"/>
          </p:cNvPr>
          <p:cNvSpPr/>
          <p:nvPr/>
        </p:nvSpPr>
        <p:spPr>
          <a:xfrm>
            <a:off x="8460540" y="5805330"/>
            <a:ext cx="37658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60" y="332570"/>
            <a:ext cx="2571768" cy="107157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</a:t>
            </a:r>
            <a:r>
              <a:rPr lang="ru-RU" b="1" dirty="0" smtClean="0">
                <a:solidFill>
                  <a:srgbClr val="C00000"/>
                </a:solidFill>
              </a:rPr>
              <a:t>!</a:t>
            </a:r>
            <a:endParaRPr lang="ru-RU" b="1" dirty="0">
              <a:solidFill>
                <a:srgbClr val="C00000"/>
              </a:solidFill>
              <a:hlinkClick r:id="rId5" action="ppaction://hlinksldjump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комп\Мои документы\рисунки фото изображения\Анимации\фото и изображения\5000 забавных изображений\Educational Cartoons\STUDENT2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16020" y="476590"/>
            <a:ext cx="2533091" cy="4572000"/>
          </a:xfrm>
          <a:prstGeom prst="rect">
            <a:avLst/>
          </a:prstGeom>
          <a:noFill/>
        </p:spPr>
      </p:pic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8460540" y="6165380"/>
            <a:ext cx="4320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680" y="476590"/>
            <a:ext cx="247925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Использованные ресурсы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http://4put.ru/pictures/max/405/1246600.gif</a:t>
            </a:r>
          </a:p>
          <a:p>
            <a:pPr algn="ctr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http://www.gifpark.su/SML</a:t>
            </a:r>
          </a:p>
          <a:p>
            <a:pPr algn="ctr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http://www.gifpark.su/PEO</a:t>
            </a:r>
          </a:p>
          <a:p>
            <a:pPr algn="ctr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http://www.gifpark.su/NAT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75820" y="6410848"/>
            <a:ext cx="3888540" cy="44715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Мой университет-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www.moi-mummi.ru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560" y="1916791"/>
            <a:ext cx="66969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А.К.Аксенова Дидактические игры на уроках русского языка. Книга для учителя. М.,»Просвещение»1991.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Н.Ф.Ефимова Изучение безударных гласных в средней школе. Пособие для учителей. М., «Просвещение»,1977.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00034" y="1000109"/>
          <a:ext cx="7672415" cy="542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 rot="856843">
            <a:off x="1806018" y="2021630"/>
            <a:ext cx="5915665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Тренажер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для работы с учащимися </a:t>
            </a:r>
          </a:p>
          <a:p>
            <a:pPr algn="ctr"/>
            <a:r>
              <a:rPr lang="ru-RU" sz="280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2800" smtClean="0">
                <a:latin typeface="Arial" pitchFamily="34" charset="0"/>
                <a:cs typeface="Arial" pitchFamily="34" charset="0"/>
              </a:rPr>
              <a:t>освоению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правописания безударных гласных в корне слова, проверяемых ударением.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6502400" cy="79216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95288" y="1844780"/>
            <a:ext cx="842486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Тренажер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содержит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упражнений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индивидуально-групповой работы, требующих обдумывания ответа.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выполнении заданий нужно кликнуть левой кнопкой мыши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 в упр.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(слайд 15)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ударной гласной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 в упр.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(слайд 16) –по выбранному слову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 в упр.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(аналогичный слайд 17, с другой анимацией)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по выбранному слову;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 в упр.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(слайд 18)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группе слов: при правильном ответе меняется цвет рамки;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 в упр.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(слайд 19)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безударной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гласной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 в упр.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(слайд 20)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выбранной гласной;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 в упр.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 (слайд 21) –выбор ответа «да» - «нет»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 в упр.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8,9,10 (слайды 22,23,24) – по выбранной букве.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quarter" idx="1"/>
          </p:nvPr>
        </p:nvGraphicFramePr>
        <p:xfrm>
          <a:off x="457200" y="285729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5400000">
            <a:off x="2071671" y="4500570"/>
            <a:ext cx="285752" cy="1428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571868" y="2857496"/>
            <a:ext cx="214314" cy="7143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929058" y="4500570"/>
            <a:ext cx="214314" cy="7143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7286645" y="4357695"/>
            <a:ext cx="285752" cy="1428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851900" y="4509150"/>
            <a:ext cx="9144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да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99490" y="4653170"/>
            <a:ext cx="914400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да</a:t>
            </a:r>
            <a:endParaRPr lang="ru-RU" sz="3200" b="1" dirty="0"/>
          </a:p>
        </p:txBody>
      </p:sp>
      <p:sp>
        <p:nvSpPr>
          <p:cNvPr id="7" name="Управляющая кнопка: справка 6">
            <a:hlinkClick r:id="" action="ppaction://noaction" highlightClick="1"/>
          </p:cNvPr>
          <p:cNvSpPr/>
          <p:nvPr/>
        </p:nvSpPr>
        <p:spPr>
          <a:xfrm>
            <a:off x="6948330" y="4509150"/>
            <a:ext cx="1042416" cy="1071570"/>
          </a:xfrm>
          <a:prstGeom prst="actionButtonHelp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1"/>
          </p:nvPr>
        </p:nvGraphicFramePr>
        <p:xfrm>
          <a:off x="500034" y="1714488"/>
          <a:ext cx="1479606" cy="2434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000365" y="2000241"/>
            <a:ext cx="3000396" cy="11430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</a:t>
            </a:r>
            <a:r>
              <a:rPr lang="ru-RU" sz="3600" b="1" dirty="0" smtClean="0">
                <a:solidFill>
                  <a:srgbClr val="C00000"/>
                </a:solidFill>
              </a:rPr>
              <a:t>я</a:t>
            </a:r>
            <a:r>
              <a:rPr lang="ru-RU" sz="3600" b="1" dirty="0" smtClean="0"/>
              <a:t>терка</a:t>
            </a:r>
            <a:endParaRPr lang="ru-RU" sz="36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7430" y="4437140"/>
            <a:ext cx="1771656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пять</a:t>
            </a:r>
            <a:endParaRPr lang="ru-RU" sz="36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347830" y="4437140"/>
            <a:ext cx="1914532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пятый</a:t>
            </a:r>
            <a:endParaRPr lang="ru-RU" sz="36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940190" y="4509150"/>
            <a:ext cx="2952410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пятерочка</a:t>
            </a:r>
            <a:endParaRPr lang="ru-RU" sz="36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85787" y="500042"/>
            <a:ext cx="7429552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Выбери проверочное слово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00364" y="2000240"/>
            <a:ext cx="3000396" cy="11430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</a:t>
            </a:r>
            <a:r>
              <a:rPr lang="ru-RU" sz="3600" b="1" dirty="0" smtClean="0">
                <a:solidFill>
                  <a:srgbClr val="C00000"/>
                </a:solidFill>
              </a:rPr>
              <a:t>я</a:t>
            </a:r>
            <a:r>
              <a:rPr lang="ru-RU" sz="3600" b="1" dirty="0" smtClean="0"/>
              <a:t>терка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 descr="C:\Documents and Settings\комп\Мои документы\рисунки фото изображения\Анимации\фото и изображения\5000 забавных изображений\Cartoon Technology\CBIZ12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70" y="3717040"/>
            <a:ext cx="2123660" cy="2521847"/>
          </a:xfrm>
          <a:prstGeom prst="rect">
            <a:avLst/>
          </a:prstGeom>
          <a:noFill/>
        </p:spPr>
      </p:pic>
      <p:pic>
        <p:nvPicPr>
          <p:cNvPr id="1028" name="Picture 4" descr="C:\Documents and Settings\комп\Мои документы\рисунки фото изображения\Анимации\фото и изображения\5000 забавных изображений\Cartoon Technology\CBIZ11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490" y="3929066"/>
            <a:ext cx="2643205" cy="2928934"/>
          </a:xfrm>
          <a:prstGeom prst="rect">
            <a:avLst/>
          </a:prstGeom>
          <a:noFill/>
        </p:spPr>
      </p:pic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9786974" y="928670"/>
            <a:ext cx="1042416" cy="1042416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10001288" y="3357562"/>
            <a:ext cx="1000132" cy="642942"/>
          </a:xfrm>
          <a:prstGeom prst="flowChartTermina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00240" y="404580"/>
            <a:ext cx="2428892" cy="914400"/>
          </a:xfrm>
          <a:prstGeom prst="rect">
            <a:avLst/>
          </a:prstGeom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пятерка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72250" y="3501010"/>
            <a:ext cx="221457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пятый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1400" y="4221110"/>
            <a:ext cx="257176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пятерочка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3" descr="C:\Documents and Settings\комп\Мои документы\рисунки фото изображения\Анимации\фото и изображения\5000 забавных изображений\Cartoon Technology\CBIZ12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2614" y="1172121"/>
            <a:ext cx="2286016" cy="271464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Выбери проверочное слово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31800" y="1412720"/>
            <a:ext cx="1643074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пять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857488" y="2714620"/>
            <a:ext cx="9144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86445" y="4143381"/>
            <a:ext cx="3071835" cy="15716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00365" y="4143381"/>
            <a:ext cx="2643207" cy="15716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00233" y="2428869"/>
            <a:ext cx="2714644" cy="15716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000504"/>
            <a:ext cx="2643207" cy="17145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quarter" idx="1"/>
          </p:nvPr>
        </p:nvGraphicFramePr>
        <p:xfrm>
          <a:off x="457200" y="285729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3" y="214290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 безударный гласный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корне           слова</a:t>
            </a:r>
          </a:p>
        </p:txBody>
      </p:sp>
      <p:sp>
        <p:nvSpPr>
          <p:cNvPr id="10" name="Прямоугольник 9">
            <a:hlinkClick r:id="" action="ppaction://hlinkshowjump?jump=nextslide"/>
          </p:cNvPr>
          <p:cNvSpPr/>
          <p:nvPr/>
        </p:nvSpPr>
        <p:spPr>
          <a:xfrm>
            <a:off x="3500429" y="2143116"/>
            <a:ext cx="1643075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д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hlinkClick r:id="rId2" action="ppaction://hlinksldjump"/>
              </a:rPr>
              <a:t>о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жд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hlinkClick r:id="rId3" action="ppaction://hlinksldjump"/>
              </a:rPr>
              <a:t>и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72132" y="5643578"/>
            <a:ext cx="1357323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</a:t>
            </a:r>
            <a:r>
              <a:rPr lang="ru-RU" sz="3200" b="1" dirty="0" smtClean="0">
                <a:solidFill>
                  <a:srgbClr val="002060"/>
                </a:solidFill>
                <a:hlinkClick r:id="rId2" action="ppaction://hlinksldjump"/>
              </a:rPr>
              <a:t>я</a:t>
            </a:r>
            <a:r>
              <a:rPr lang="ru-RU" sz="3200" b="1" dirty="0" smtClean="0">
                <a:solidFill>
                  <a:srgbClr val="002060"/>
                </a:solidFill>
              </a:rPr>
              <a:t>ч</a:t>
            </a:r>
            <a:r>
              <a:rPr lang="ru-RU" sz="3200" b="1" dirty="0" smtClean="0">
                <a:solidFill>
                  <a:srgbClr val="002060"/>
                </a:solidFill>
                <a:hlinkClick r:id="rId3" action="ppaction://hlinksldjump"/>
              </a:rPr>
              <a:t>и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9" y="5572141"/>
            <a:ext cx="1714512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</a:t>
            </a:r>
            <a:r>
              <a:rPr lang="ru-RU" sz="3200" b="1" dirty="0" smtClean="0">
                <a:solidFill>
                  <a:srgbClr val="002060"/>
                </a:solidFill>
                <a:hlinkClick r:id="rId3" action="ppaction://hlinksldjump"/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</a:rPr>
              <a:t>лн</a:t>
            </a:r>
            <a:r>
              <a:rPr lang="ru-RU" sz="3200" b="1" dirty="0" smtClean="0">
                <a:solidFill>
                  <a:srgbClr val="002060"/>
                </a:solidFill>
                <a:hlinkClick r:id="rId3" action="ppaction://hlinksldjump"/>
              </a:rPr>
              <a:t>ы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>
            <a:hlinkClick r:id="rId2" action="ppaction://hlinksldjump"/>
          </p:cNvPr>
          <p:cNvSpPr/>
          <p:nvPr/>
        </p:nvSpPr>
        <p:spPr>
          <a:xfrm>
            <a:off x="2051650" y="3645030"/>
            <a:ext cx="1643075" cy="10001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л</a:t>
            </a:r>
            <a:r>
              <a:rPr lang="ru-RU" sz="3200" b="1" dirty="0" smtClean="0">
                <a:hlinkClick r:id="rId2" action="ppaction://hlinksldjump"/>
              </a:rPr>
              <a:t>е</a:t>
            </a:r>
            <a:r>
              <a:rPr lang="ru-RU" sz="3200" b="1" dirty="0" smtClean="0"/>
              <a:t>с</a:t>
            </a:r>
            <a:r>
              <a:rPr lang="ru-RU" sz="3200" b="1" dirty="0" smtClean="0">
                <a:hlinkClick r:id="rId3" action="ppaction://hlinksldjump"/>
              </a:rPr>
              <a:t>а</a:t>
            </a:r>
            <a:endParaRPr lang="ru-RU" sz="3200" b="1" dirty="0"/>
          </a:p>
        </p:txBody>
      </p:sp>
      <p:sp>
        <p:nvSpPr>
          <p:cNvPr id="14" name="Прямоугольник 13">
            <a:hlinkClick r:id="" action="ppaction://hlinkshowjump?jump=nextslide"/>
          </p:cNvPr>
          <p:cNvSpPr/>
          <p:nvPr/>
        </p:nvSpPr>
        <p:spPr>
          <a:xfrm>
            <a:off x="4067930" y="4509150"/>
            <a:ext cx="1795674" cy="9858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ст</a:t>
            </a:r>
            <a:r>
              <a:rPr lang="ru-RU" sz="3200" b="1" dirty="0" smtClean="0">
                <a:solidFill>
                  <a:srgbClr val="002060"/>
                </a:solidFill>
                <a:hlinkClick r:id="rId3" action="ppaction://hlinksldjump"/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</a:rPr>
              <a:t>л</a:t>
            </a:r>
            <a:r>
              <a:rPr lang="ru-RU" sz="3200" b="1" dirty="0" smtClean="0">
                <a:solidFill>
                  <a:srgbClr val="002060"/>
                </a:solidFill>
                <a:hlinkClick r:id="rId3" action="ppaction://hlinksldjump"/>
              </a:rPr>
              <a:t>и</a:t>
            </a:r>
            <a:r>
              <a:rPr lang="ru-RU" sz="3200" b="1" dirty="0" smtClean="0">
                <a:solidFill>
                  <a:srgbClr val="002060"/>
                </a:solidFill>
              </a:rPr>
              <a:t>к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>
            <a:hlinkClick r:id="rId4" action="ppaction://hlinksldjump"/>
          </p:cNvPr>
          <p:cNvSpPr/>
          <p:nvPr/>
        </p:nvSpPr>
        <p:spPr>
          <a:xfrm>
            <a:off x="2428860" y="5572141"/>
            <a:ext cx="1567059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л</a:t>
            </a:r>
            <a:r>
              <a:rPr lang="ru-RU" sz="3200" b="1" dirty="0" smtClean="0">
                <a:solidFill>
                  <a:srgbClr val="002060"/>
                </a:solidFill>
                <a:hlinkClick r:id="rId2" action="ppaction://hlinksldjump"/>
              </a:rPr>
              <a:t>и</a:t>
            </a:r>
            <a:r>
              <a:rPr lang="ru-RU" sz="3200" b="1" dirty="0" smtClean="0">
                <a:solidFill>
                  <a:srgbClr val="002060"/>
                </a:solidFill>
              </a:rPr>
              <a:t>ст</a:t>
            </a:r>
            <a:r>
              <a:rPr lang="ru-RU" sz="3200" b="1" dirty="0" smtClean="0">
                <a:solidFill>
                  <a:srgbClr val="002060"/>
                </a:solidFill>
                <a:hlinkClick r:id="rId3" action="ppaction://hlinksldjump"/>
              </a:rPr>
              <a:t>ы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067930" y="3212970"/>
            <a:ext cx="2571768" cy="10572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гр</a:t>
            </a:r>
            <a:r>
              <a:rPr lang="ru-RU" sz="3200" b="1" dirty="0" smtClean="0">
                <a:hlinkClick r:id="rId2" action="ppaction://hlinksldjump"/>
              </a:rPr>
              <a:t>и</a:t>
            </a:r>
            <a:r>
              <a:rPr lang="ru-RU" sz="3200" b="1" dirty="0" smtClean="0"/>
              <a:t>б</a:t>
            </a:r>
            <a:r>
              <a:rPr lang="ru-RU" sz="3200" b="1" dirty="0" smtClean="0">
                <a:hlinkClick r:id="rId3" action="ppaction://hlinksldjump"/>
              </a:rPr>
              <a:t>ы</a:t>
            </a:r>
            <a:endParaRPr lang="ru-RU" sz="32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79391" y="3929066"/>
            <a:ext cx="1535090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хл</a:t>
            </a:r>
            <a:r>
              <a:rPr lang="ru-RU" sz="3200" b="1" dirty="0" smtClean="0">
                <a:solidFill>
                  <a:schemeClr val="tx1"/>
                </a:solidFill>
                <a:hlinkClick r:id="rId2" action="ppaction://hlinksldjump"/>
              </a:rPr>
              <a:t>е</a:t>
            </a:r>
            <a:r>
              <a:rPr lang="ru-RU" sz="3200" b="1" dirty="0" smtClean="0">
                <a:solidFill>
                  <a:schemeClr val="tx1"/>
                </a:solidFill>
              </a:rPr>
              <a:t>б</a:t>
            </a:r>
            <a:r>
              <a:rPr lang="ru-RU" sz="3200" b="1" dirty="0" smtClean="0">
                <a:solidFill>
                  <a:schemeClr val="tx1"/>
                </a:solidFill>
                <a:hlinkClick r:id="rId3" action="ppaction://hlinksldjump"/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72330" y="5286388"/>
            <a:ext cx="1785951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</a:t>
            </a:r>
            <a:r>
              <a:rPr lang="ru-RU" sz="3200" b="1" dirty="0" smtClean="0">
                <a:solidFill>
                  <a:srgbClr val="002060"/>
                </a:solidFill>
                <a:hlinkClick r:id="rId3" action="ppaction://hlinksldjump"/>
              </a:rPr>
              <a:t>я</a:t>
            </a:r>
            <a:r>
              <a:rPr lang="ru-RU" sz="3200" b="1" dirty="0" smtClean="0">
                <a:solidFill>
                  <a:srgbClr val="002060"/>
                </a:solidFill>
              </a:rPr>
              <a:t>ч</a:t>
            </a:r>
            <a:r>
              <a:rPr lang="ru-RU" sz="3200" b="1" dirty="0" smtClean="0">
                <a:solidFill>
                  <a:srgbClr val="002060"/>
                </a:solidFill>
                <a:hlinkClick r:id="rId3" action="ppaction://hlinksldjump"/>
              </a:rPr>
              <a:t>и</a:t>
            </a:r>
            <a:r>
              <a:rPr lang="ru-RU" sz="3200" b="1" dirty="0" smtClean="0">
                <a:solidFill>
                  <a:srgbClr val="002060"/>
                </a:solidFill>
              </a:rPr>
              <a:t>к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000892" y="3714753"/>
            <a:ext cx="1643075" cy="9858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л</a:t>
            </a:r>
            <a:r>
              <a:rPr lang="ru-RU" sz="3200" b="1" dirty="0" smtClean="0">
                <a:solidFill>
                  <a:srgbClr val="002060"/>
                </a:solidFill>
                <a:hlinkClick r:id="rId3" action="ppaction://hlinksldjump"/>
              </a:rPr>
              <a:t>а</a:t>
            </a:r>
            <a:r>
              <a:rPr lang="ru-RU" sz="3200" b="1" dirty="0" smtClean="0">
                <a:solidFill>
                  <a:srgbClr val="002060"/>
                </a:solidFill>
              </a:rPr>
              <a:t>пк</a:t>
            </a:r>
            <a:r>
              <a:rPr lang="ru-RU" sz="3200" b="1" dirty="0" smtClean="0">
                <a:solidFill>
                  <a:srgbClr val="002060"/>
                </a:solidFill>
                <a:hlinkClick r:id="rId3" action="ppaction://hlinksldjump"/>
              </a:rPr>
              <a:t>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>
            <a:hlinkClick r:id="rId3" action="ppaction://hlinksldjump"/>
          </p:cNvPr>
          <p:cNvSpPr/>
          <p:nvPr/>
        </p:nvSpPr>
        <p:spPr>
          <a:xfrm>
            <a:off x="6143636" y="2071678"/>
            <a:ext cx="1884844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стр</a:t>
            </a:r>
            <a:r>
              <a:rPr lang="ru-RU" sz="3200" b="1" dirty="0" smtClean="0">
                <a:solidFill>
                  <a:schemeClr val="tx1"/>
                </a:solidFill>
                <a:hlinkClick r:id="rId3" action="ppaction://hlinksldjump"/>
              </a:rPr>
              <a:t>а</a:t>
            </a:r>
            <a:r>
              <a:rPr lang="ru-RU" sz="3200" b="1" dirty="0" smtClean="0">
                <a:solidFill>
                  <a:schemeClr val="tx1"/>
                </a:solidFill>
              </a:rPr>
              <a:t>н</a:t>
            </a:r>
            <a:r>
              <a:rPr lang="ru-RU" sz="3200" b="1" dirty="0" smtClean="0">
                <a:solidFill>
                  <a:schemeClr val="tx1"/>
                </a:solidFill>
                <a:hlinkClick r:id="rId3" action="ppaction://hlinksldjump"/>
              </a:rPr>
              <a:t>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29256" y="428604"/>
            <a:ext cx="13573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>
              <a:solidFill>
                <a:schemeClr val="bg1"/>
              </a:solidFill>
            </a:endParaRPr>
          </a:p>
          <a:p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>
            <a:hlinkClick r:id="rId5" action="ppaction://hlinkpres?slideindex=1&amp;slidetitle="/>
          </p:cNvPr>
          <p:cNvSpPr/>
          <p:nvPr/>
        </p:nvSpPr>
        <p:spPr>
          <a:xfrm>
            <a:off x="500035" y="2285992"/>
            <a:ext cx="2000264" cy="857256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гл</a:t>
            </a:r>
            <a:r>
              <a:rPr lang="ru-RU" sz="3200" b="1" dirty="0" smtClean="0">
                <a:solidFill>
                  <a:schemeClr val="tx1"/>
                </a:solidFill>
                <a:hlinkClick r:id="rId2" action="ppaction://hlinksldjump"/>
              </a:rPr>
              <a:t>а</a:t>
            </a:r>
            <a:r>
              <a:rPr lang="ru-RU" sz="3200" b="1" dirty="0" smtClean="0">
                <a:solidFill>
                  <a:schemeClr val="tx1"/>
                </a:solidFill>
              </a:rPr>
              <a:t>з</a:t>
            </a:r>
            <a:r>
              <a:rPr lang="ru-RU" sz="3200" b="1" dirty="0" smtClean="0">
                <a:solidFill>
                  <a:schemeClr val="tx1"/>
                </a:solidFill>
                <a:hlinkClick r:id="rId3" action="ppaction://hlinksldjump"/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Пирамида.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214415" y="1357298"/>
          <a:ext cx="82296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452400" y="3933070"/>
            <a:ext cx="500067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72396" y="5643579"/>
            <a:ext cx="500067" cy="5572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44510" y="2996940"/>
            <a:ext cx="471467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16520" y="5589300"/>
            <a:ext cx="500067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00490" y="2204830"/>
            <a:ext cx="543478" cy="5715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24410" y="2996940"/>
            <a:ext cx="54805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172500" y="3933070"/>
            <a:ext cx="576080" cy="4320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68431" y="4797190"/>
            <a:ext cx="504070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00957" y="2214555"/>
            <a:ext cx="500067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286776" y="4857760"/>
            <a:ext cx="500067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08130" y="2276840"/>
            <a:ext cx="642943" cy="428628"/>
          </a:xfrm>
          <a:prstGeom prst="rect">
            <a:avLst/>
          </a:prstGeom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580140" y="3068950"/>
            <a:ext cx="582943" cy="428628"/>
          </a:xfrm>
          <a:prstGeom prst="rect">
            <a:avLst/>
          </a:prstGeom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436120" y="3933070"/>
            <a:ext cx="642943" cy="428628"/>
          </a:xfrm>
          <a:prstGeom prst="rect">
            <a:avLst/>
          </a:prstGeom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64110" y="4725180"/>
            <a:ext cx="642943" cy="428628"/>
          </a:xfrm>
          <a:prstGeom prst="rect">
            <a:avLst/>
          </a:prstGeom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429257" y="5643578"/>
            <a:ext cx="642943" cy="428628"/>
          </a:xfrm>
          <a:prstGeom prst="rect">
            <a:avLst/>
          </a:prstGeom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6" grpId="0" animBg="1"/>
      <p:bldP spid="18" grpId="0" animBg="1"/>
      <p:bldP spid="19" grpId="0" animBg="1"/>
      <p:bldP spid="22" grpId="0" animBg="1"/>
      <p:bldP spid="23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1949</TotalTime>
  <Words>504</Words>
  <Application>Microsoft Office PowerPoint</Application>
  <PresentationFormat>Экран (4:3)</PresentationFormat>
  <Paragraphs>184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Слайд 1</vt:lpstr>
      <vt:lpstr>Слайд 2</vt:lpstr>
      <vt:lpstr>Пояснительная записка</vt:lpstr>
      <vt:lpstr>Слайд 4</vt:lpstr>
      <vt:lpstr>Слайд 5</vt:lpstr>
      <vt:lpstr>Выбери проверочное слово:</vt:lpstr>
      <vt:lpstr>Слайд 7</vt:lpstr>
      <vt:lpstr>Слайд 8</vt:lpstr>
      <vt:lpstr>                     Пирамида.</vt:lpstr>
      <vt:lpstr>          </vt:lpstr>
      <vt:lpstr>Слайд 11</vt:lpstr>
      <vt:lpstr>Слайд 12</vt:lpstr>
      <vt:lpstr>Слайд 13</vt:lpstr>
      <vt:lpstr>Молодец!</vt:lpstr>
      <vt:lpstr>Слайд 15</vt:lpstr>
      <vt:lpstr>Использованные ресурсы:</vt:lpstr>
      <vt:lpstr>Литература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energy</cp:lastModifiedBy>
  <cp:revision>277</cp:revision>
  <dcterms:created xsi:type="dcterms:W3CDTF">2013-10-02T10:02:44Z</dcterms:created>
  <dcterms:modified xsi:type="dcterms:W3CDTF">2014-10-13T08:05:16Z</dcterms:modified>
</cp:coreProperties>
</file>