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FFD2-0A0B-4C86-BF16-BF571569D3A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FFD2-0A0B-4C86-BF16-BF571569D3A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2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4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lvl="0" indent="0" algn="just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200" b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настоящее время на полуострове насчитывается свыше 2536 видов и подвидов растений. В Крыму 106 эндемичных видов растений, то есть видов, которые свойственны исключительно Крыму и нигде больше не встречаются. </a:t>
            </a:r>
            <a:r>
              <a:rPr lang="ru-RU" sz="2200" b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 в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Крыму протекает быстро благодаря увеличению высоты солнца и продолжительности дня. Весна – наиболее сухой и ветреный сезон года.</a:t>
            </a:r>
            <a:endPara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2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В настоящее время на полуострове насчитывается свыше 2536 видов и подвидов растений. В Крыму 106 эндемичных видов растений, то есть видов, которые свойственны исключительно Крыму и нигде больше не встречаются.  </vt:lpstr>
      <vt:lpstr>Весна в Крыму протекает быстро благодаря увеличению высоты солнца и продолжительности дня. Весна – наиболее сухой и ветреный сезон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6</cp:revision>
  <dcterms:created xsi:type="dcterms:W3CDTF">2014-10-22T12:02:02Z</dcterms:created>
  <dcterms:modified xsi:type="dcterms:W3CDTF">2014-10-22T12:16:46Z</dcterms:modified>
</cp:coreProperties>
</file>