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FFD2-0A0B-4C86-BF16-BF571569D3A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FFD2-0A0B-4C86-BF16-BF571569D3A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1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5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95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3</cp:revision>
  <dcterms:created xsi:type="dcterms:W3CDTF">2014-10-22T12:02:02Z</dcterms:created>
  <dcterms:modified xsi:type="dcterms:W3CDTF">2014-10-22T12:21:47Z</dcterms:modified>
</cp:coreProperties>
</file>