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7F2CBC-3ABF-4EEC-9795-00D34C4099B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A390BB-A9FD-43BF-BA71-D7B88651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Ознакомительный тест </a:t>
            </a:r>
            <a:r>
              <a:rPr lang="ru-RU" sz="3600" b="0" i="1" dirty="0" smtClean="0"/>
              <a:t>(для работы с учебником)</a:t>
            </a:r>
            <a:endParaRPr lang="ru-RU" sz="3600" b="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теме:</a:t>
            </a:r>
          </a:p>
          <a:p>
            <a:r>
              <a:rPr lang="ru-RU" dirty="0" smtClean="0"/>
              <a:t>«Углеводы. Моносахариды. Глюкоза»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Неправильно!!!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hlinkClick r:id="rId2" action="ppaction://hlinksldjump"/>
              </a:rPr>
              <a:t>☻(((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368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Какой из моносахаридов содержится в крови человека?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А. </a:t>
            </a:r>
            <a:r>
              <a:rPr lang="ru-RU" dirty="0" smtClean="0">
                <a:hlinkClick r:id="rId2" action="ppaction://hlinksldjump"/>
              </a:rPr>
              <a:t>Рибоза</a:t>
            </a:r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Б</a:t>
            </a:r>
            <a:r>
              <a:rPr lang="ru-RU" dirty="0" smtClean="0">
                <a:hlinkClick r:id="rId2" action="ppaction://hlinksldjump"/>
              </a:rPr>
              <a:t>. </a:t>
            </a:r>
            <a:r>
              <a:rPr lang="ru-RU" dirty="0" err="1" smtClean="0">
                <a:hlinkClick r:id="rId2" action="ppaction://hlinksldjump"/>
              </a:rPr>
              <a:t>Дезоксирибоза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В</a:t>
            </a:r>
            <a:r>
              <a:rPr lang="ru-RU" dirty="0" smtClean="0">
                <a:hlinkClick r:id="rId3" action="ppaction://hlinksldjump"/>
              </a:rPr>
              <a:t>. Глюкоза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hlinkClick r:id="rId2" action="ppaction://hlinksldjump"/>
              </a:rPr>
              <a:t>☺ )))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Неправильно!!!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hlinkClick r:id="rId2" action="ppaction://hlinksldjump"/>
              </a:rPr>
              <a:t>☻(((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082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Углевод, который предотвращает свертывание крови: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А</a:t>
            </a:r>
            <a:r>
              <a:rPr lang="ru-RU" dirty="0" smtClean="0">
                <a:hlinkClick r:id="rId2" action="ppaction://hlinksldjump"/>
              </a:rPr>
              <a:t>. Рибоза</a:t>
            </a:r>
          </a:p>
          <a:p>
            <a:r>
              <a:rPr lang="ru-RU" dirty="0" smtClean="0">
                <a:hlinkClick r:id="rId2" action="ppaction://hlinksldjump"/>
              </a:rPr>
              <a:t>Б. Фруктоза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В. Гепарин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hlinkClick r:id="rId2" action="ppaction://hlinksldjump"/>
              </a:rPr>
              <a:t>☺ )))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Неправильно!!!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hlinkClick r:id="" action="ppaction://noaction"/>
              </a:rPr>
              <a:t>☻(((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закончен!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 за участие!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Расположите вещества в порядке возрастания числа атомов углерода в составе молекулы: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643182"/>
            <a:ext cx="2643206" cy="36661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Сахарозы</a:t>
            </a:r>
            <a:br>
              <a:rPr lang="ru-RU" dirty="0" smtClean="0"/>
            </a:br>
            <a:r>
              <a:rPr lang="ru-RU" dirty="0" smtClean="0"/>
              <a:t>Б. Глюкозы</a:t>
            </a:r>
            <a:br>
              <a:rPr lang="ru-RU" dirty="0" smtClean="0"/>
            </a:br>
            <a:r>
              <a:rPr lang="ru-RU" dirty="0" smtClean="0"/>
              <a:t>В. Рибозы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321468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1.АБВ</a:t>
            </a:r>
          </a:p>
          <a:p>
            <a:r>
              <a:rPr lang="ru-RU" dirty="0" smtClean="0">
                <a:hlinkClick r:id="rId2" action="ppaction://hlinksldjump"/>
              </a:rPr>
              <a:t>2.БАВ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3.ВБА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4.ВАБ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hlinkClick r:id="rId2" action="ppaction://hlinksldjump"/>
              </a:rPr>
              <a:t>☺ )))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Неправильно!!!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hlinkClick r:id="rId2" action="ppaction://hlinksldjump"/>
              </a:rPr>
              <a:t>☻(((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Тетрозы</a:t>
            </a:r>
            <a:r>
              <a:rPr lang="ru-RU" dirty="0" smtClean="0"/>
              <a:t>, пентозы, гексозы – это: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А. </a:t>
            </a:r>
            <a:r>
              <a:rPr lang="ru-RU" dirty="0" smtClean="0">
                <a:hlinkClick r:id="rId2" action="ppaction://hlinksldjump"/>
              </a:rPr>
              <a:t>Дисахариды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Б</a:t>
            </a:r>
            <a:r>
              <a:rPr lang="ru-RU" dirty="0" smtClean="0">
                <a:hlinkClick r:id="rId3" action="ppaction://hlinksldjump"/>
              </a:rPr>
              <a:t>. </a:t>
            </a:r>
            <a:r>
              <a:rPr lang="ru-RU" dirty="0" smtClean="0">
                <a:hlinkClick r:id="rId3" action="ppaction://hlinksldjump"/>
              </a:rPr>
              <a:t>Моносахариды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В</a:t>
            </a:r>
            <a:r>
              <a:rPr lang="ru-RU" dirty="0" smtClean="0">
                <a:hlinkClick r:id="rId2" action="ppaction://hlinksldjump"/>
              </a:rPr>
              <a:t>. </a:t>
            </a:r>
            <a:r>
              <a:rPr lang="ru-RU" dirty="0" smtClean="0">
                <a:hlinkClick r:id="rId2" action="ppaction://hlinksldjump"/>
              </a:rPr>
              <a:t>Полисахариды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hlinkClick r:id="rId2" action="ppaction://hlinksldjump"/>
              </a:rPr>
              <a:t>☺ )))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Неправильно!!!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hlinkClick r:id="" action="ppaction://noaction"/>
              </a:rPr>
              <a:t>☻(((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Самый сладкий моносахарид: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А. </a:t>
            </a:r>
            <a:r>
              <a:rPr lang="ru-RU" dirty="0" smtClean="0">
                <a:hlinkClick r:id="rId2" action="ppaction://hlinksldjump"/>
              </a:rPr>
              <a:t>Глюкоза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Б</a:t>
            </a:r>
            <a:r>
              <a:rPr lang="ru-RU" dirty="0" smtClean="0">
                <a:hlinkClick r:id="rId3" action="ppaction://hlinksldjump"/>
              </a:rPr>
              <a:t>. </a:t>
            </a:r>
            <a:r>
              <a:rPr lang="ru-RU" dirty="0" smtClean="0">
                <a:hlinkClick r:id="rId3" action="ppaction://hlinksldjump"/>
              </a:rPr>
              <a:t>Фруктоза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В</a:t>
            </a:r>
            <a:r>
              <a:rPr lang="ru-RU" dirty="0" smtClean="0">
                <a:hlinkClick r:id="rId2" action="ppaction://hlinksldjump"/>
              </a:rPr>
              <a:t>. Рибоза</a:t>
            </a:r>
            <a:r>
              <a:rPr lang="ru-RU" dirty="0" smtClean="0"/>
              <a:t>                      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Правильно!!!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hlinkClick r:id="rId2" action="ppaction://hlinksldjump"/>
              </a:rPr>
              <a:t>☺ )))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154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Ознакомительный тест (для работы с учебником)</vt:lpstr>
      <vt:lpstr>1. Расположите вещества в порядке возрастания числа атомов углерода в составе молекулы:</vt:lpstr>
      <vt:lpstr>Слайд 3</vt:lpstr>
      <vt:lpstr>Слайд 4</vt:lpstr>
      <vt:lpstr>2. Тетрозы, пентозы, гексозы – это: </vt:lpstr>
      <vt:lpstr>Слайд 6</vt:lpstr>
      <vt:lpstr>Слайд 7</vt:lpstr>
      <vt:lpstr>3. Самый сладкий моносахарид: </vt:lpstr>
      <vt:lpstr>Слайд 9</vt:lpstr>
      <vt:lpstr>Слайд 10</vt:lpstr>
      <vt:lpstr>4. Какой из моносахаридов содержится в крови человека?  </vt:lpstr>
      <vt:lpstr>Слайд 12</vt:lpstr>
      <vt:lpstr>Слайд 13</vt:lpstr>
      <vt:lpstr>5. Углевод, который предотвращает свертывание крови: </vt:lpstr>
      <vt:lpstr>Слайд 15</vt:lpstr>
      <vt:lpstr>Слайд 16</vt:lpstr>
      <vt:lpstr>Тест закончен!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Ознакомительный тест (для работы с учебником)</dc:title>
  <dc:creator>Admin</dc:creator>
  <cp:lastModifiedBy>Admin</cp:lastModifiedBy>
  <cp:revision>4</cp:revision>
  <dcterms:created xsi:type="dcterms:W3CDTF">2015-03-09T08:41:46Z</dcterms:created>
  <dcterms:modified xsi:type="dcterms:W3CDTF">2015-03-09T09:09:43Z</dcterms:modified>
</cp:coreProperties>
</file>