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285992"/>
            <a:ext cx="8458200" cy="271464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Жидкие вещества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Характеристика агрегатных состояний веществ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85786" y="1500174"/>
          <a:ext cx="7429552" cy="4742974"/>
        </p:xfrm>
        <a:graphic>
          <a:graphicData uri="http://schemas.openxmlformats.org/drawingml/2006/table">
            <a:tbl>
              <a:tblPr/>
              <a:tblGrid>
                <a:gridCol w="1857388"/>
                <a:gridCol w="1857388"/>
                <a:gridCol w="1857388"/>
                <a:gridCol w="1857388"/>
              </a:tblGrid>
              <a:tr h="402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Агрегатное состояние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Газообразное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Жидкое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Твердое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Расстояние между частицами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 много раз превышает размер самих частиц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Молекулы находятся непосредственно друг возле друга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частиц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Слабые силы притяжения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Силы притяжения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Движение частиц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свободное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Практически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нет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формы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Занимаемый объем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Объем сосуда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Объем сосуда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Свойства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Смешиваются друг с другом 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любых соотношениях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Смешиваются друг с другом в любых соотношениях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alibri"/>
                <a:cs typeface="Calibri"/>
              </a:rPr>
              <a:t>§9 вопрос 1,4,6,7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Агрегатные состояния вещества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Газообразное		жидкое       твердое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43042" y="15716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6248" y="15716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715140" y="15716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321\Desktop\Новая папка\работа\11 класс\3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2071702" cy="2357454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429000"/>
            <a:ext cx="194310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429000"/>
            <a:ext cx="21431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Животные, растения, человек на 70-80% состоят из воды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2928958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19500" y="2071678"/>
            <a:ext cx="216694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785926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3714752"/>
            <a:ext cx="1905000" cy="1428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Круговорот воды в природе </a:t>
            </a:r>
            <a:endParaRPr lang="ru-RU" dirty="0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643050"/>
            <a:ext cx="692948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Вода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	</a:t>
            </a:r>
          </a:p>
          <a:p>
            <a:pPr>
              <a:buNone/>
            </a:pPr>
            <a:r>
              <a:rPr lang="ru-RU" dirty="0" smtClean="0"/>
              <a:t>		соленая 				пресная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97,2 % 				2,8%</a:t>
            </a:r>
          </a:p>
          <a:p>
            <a:pPr algn="ctr">
              <a:buNone/>
            </a:pPr>
            <a:r>
              <a:rPr lang="ru-RU" dirty="0" smtClean="0"/>
              <a:t>от общего запаса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815283">
            <a:off x="2285290" y="1322042"/>
            <a:ext cx="484632" cy="12614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20026438">
            <a:off x="5979220" y="1325585"/>
            <a:ext cx="484632" cy="13086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321\Desktop\Новая папка\работа\11 класс\3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142985"/>
            <a:ext cx="1743075" cy="1571636"/>
          </a:xfrm>
          <a:prstGeom prst="rect">
            <a:avLst/>
          </a:prstGeom>
          <a:noFill/>
        </p:spPr>
      </p:pic>
      <p:pic>
        <p:nvPicPr>
          <p:cNvPr id="4099" name="Picture 3" descr="C:\Users\321\Desktop\Новая папка\работа\11 класс\4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496"/>
            <a:ext cx="2143140" cy="1928826"/>
          </a:xfrm>
          <a:prstGeom prst="rect">
            <a:avLst/>
          </a:prstGeom>
          <a:noFill/>
        </p:spPr>
      </p:pic>
      <p:pic>
        <p:nvPicPr>
          <p:cNvPr id="4100" name="Picture 4" descr="C:\Users\321\Desktop\Новая папка\работа\11 класс\34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857496"/>
            <a:ext cx="2000264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Жесткая вода содержит ионы кальция, магния и железа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		Жесткость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временная 			  постоянная  </a:t>
            </a:r>
          </a:p>
          <a:p>
            <a:pPr algn="ctr">
              <a:buNone/>
            </a:pPr>
            <a:r>
              <a:rPr lang="ru-RU" dirty="0" smtClean="0"/>
              <a:t>карбонатная 	  		  некарбонатная 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2429705">
            <a:off x="2331307" y="225472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022905">
            <a:off x="5769069" y="22485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Способы устранения жесткости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Временная жесткость </a:t>
            </a:r>
          </a:p>
          <a:p>
            <a:r>
              <a:rPr lang="ru-RU" dirty="0" smtClean="0"/>
              <a:t> устраняется кипячением</a:t>
            </a:r>
          </a:p>
          <a:p>
            <a:r>
              <a:rPr lang="ru-RU" dirty="0" smtClean="0"/>
              <a:t>Добавлением соды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Постоянная жесткость</a:t>
            </a:r>
          </a:p>
          <a:p>
            <a:r>
              <a:rPr lang="ru-RU" dirty="0" smtClean="0"/>
              <a:t>Добавлением соды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982998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/>
              <a:t>С</a:t>
            </a:r>
            <a:r>
              <a:rPr lang="en-US" sz="4000" dirty="0" smtClean="0"/>
              <a:t>aCl</a:t>
            </a:r>
            <a:r>
              <a:rPr lang="en-US" sz="4000" baseline="-25000" dirty="0" smtClean="0"/>
              <a:t>2   </a:t>
            </a:r>
            <a:r>
              <a:rPr lang="en-US" sz="4000" dirty="0" smtClean="0"/>
              <a:t>+ Na</a:t>
            </a:r>
            <a:r>
              <a:rPr lang="en-US" sz="4000" baseline="-25000" dirty="0" smtClean="0"/>
              <a:t>2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 = CaCO</a:t>
            </a:r>
            <a:r>
              <a:rPr lang="en-US" sz="4000" baseline="-25000" dirty="0" smtClean="0"/>
              <a:t>3↓</a:t>
            </a:r>
            <a:r>
              <a:rPr lang="en-US" sz="4000" dirty="0" smtClean="0"/>
              <a:t> +2NaCl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2400296"/>
          </a:xfrm>
        </p:spPr>
        <p:txBody>
          <a:bodyPr>
            <a:normAutofit/>
          </a:bodyPr>
          <a:lstStyle/>
          <a:p>
            <a:r>
              <a:rPr lang="ru-RU" dirty="0" smtClean="0"/>
              <a:t>Минеральные воды – содержат катионы , кальция, натрия,  магния и другие, а также сульфат-, карбонат-, хлорид  анионы</a:t>
            </a:r>
            <a:endParaRPr lang="ru-RU" dirty="0"/>
          </a:p>
        </p:txBody>
      </p:sp>
      <p:pic>
        <p:nvPicPr>
          <p:cNvPr id="5122" name="Picture 2" descr="C:\Users\321\Desktop\Новая папка\работа\11 класс\8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429000"/>
            <a:ext cx="2143140" cy="2214578"/>
          </a:xfrm>
          <a:prstGeom prst="rect">
            <a:avLst/>
          </a:prstGeom>
          <a:noFill/>
        </p:spPr>
      </p:pic>
      <p:pic>
        <p:nvPicPr>
          <p:cNvPr id="5123" name="Picture 3" descr="C:\Users\321\Desktop\Новая папка\работа\11 класс\8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571876"/>
            <a:ext cx="1857388" cy="2071702"/>
          </a:xfrm>
          <a:prstGeom prst="rect">
            <a:avLst/>
          </a:prstGeom>
          <a:noFill/>
        </p:spPr>
      </p:pic>
      <p:pic>
        <p:nvPicPr>
          <p:cNvPr id="5124" name="Picture 4" descr="C:\Users\321\Desktop\Новая папка\работа\11 класс\90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67100" y="2714625"/>
            <a:ext cx="2209800" cy="1428750"/>
          </a:xfrm>
          <a:prstGeom prst="rect">
            <a:avLst/>
          </a:prstGeom>
          <a:noFill/>
        </p:spPr>
      </p:pic>
      <p:pic>
        <p:nvPicPr>
          <p:cNvPr id="5125" name="Picture 5" descr="C:\Users\321\Desktop\Новая папка\работа\11 класс\91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572008"/>
            <a:ext cx="2143125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Характеристика агрегатных состояний веществ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71614"/>
          <a:ext cx="7429552" cy="4742974"/>
        </p:xfrm>
        <a:graphic>
          <a:graphicData uri="http://schemas.openxmlformats.org/drawingml/2006/table">
            <a:tbl>
              <a:tblPr/>
              <a:tblGrid>
                <a:gridCol w="1857388"/>
                <a:gridCol w="1857388"/>
                <a:gridCol w="1857388"/>
                <a:gridCol w="1857388"/>
              </a:tblGrid>
              <a:tr h="4026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Агрегатное состояние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Газообразное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Жидкое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Твердое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Расстояние между частицами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Во много раз превышает размер самих частиц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Взаимодействие частиц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Слабые силы притяжения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Движение частиц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свободное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Наличие формы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Нет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05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Занимаемый объем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объем сосуда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2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Свойства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Смешиваются друг с другом в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любых соотношениях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193</Words>
  <PresentationFormat>Экран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Жидкие вещества</vt:lpstr>
      <vt:lpstr>Агрегатные состояния вещества </vt:lpstr>
      <vt:lpstr>Животные, растения, человек на 70-80% состоят из воды</vt:lpstr>
      <vt:lpstr>Круговорот воды в природе </vt:lpstr>
      <vt:lpstr>Вода </vt:lpstr>
      <vt:lpstr>Жесткая вода содержит ионы кальция, магния и железа</vt:lpstr>
      <vt:lpstr>Способы устранения жесткости</vt:lpstr>
      <vt:lpstr>Минеральные воды – содержат катионы , кальция, натрия,  магния и другие, а также сульфат-, карбонат-, хлорид  анионы</vt:lpstr>
      <vt:lpstr>Характеристика агрегатных состояний веществ</vt:lpstr>
      <vt:lpstr>Характеристика агрегатных состояний веществ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Жидкие вещества</dc:title>
  <dc:creator>321</dc:creator>
  <cp:lastModifiedBy>321</cp:lastModifiedBy>
  <cp:revision>9</cp:revision>
  <dcterms:created xsi:type="dcterms:W3CDTF">2015-02-23T08:47:52Z</dcterms:created>
  <dcterms:modified xsi:type="dcterms:W3CDTF">2015-02-23T10:13:49Z</dcterms:modified>
</cp:coreProperties>
</file>