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9512" y="638132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© Топилина С.Н.</a:t>
            </a:r>
            <a:endParaRPr lang="ru-RU" sz="1200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971600" y="1124744"/>
            <a:ext cx="7200800" cy="4536504"/>
          </a:xfrm>
          <a:prstGeom prst="roundRect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5.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8848863">
            <a:off x="-225139" y="-140567"/>
            <a:ext cx="1986469" cy="2120786"/>
          </a:xfrm>
          <a:prstGeom prst="rect">
            <a:avLst/>
          </a:prstGeom>
        </p:spPr>
      </p:pic>
      <p:pic>
        <p:nvPicPr>
          <p:cNvPr id="7" name="Рисунок 6" descr="7.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2.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148032" y="4632013"/>
            <a:ext cx="1995968" cy="22259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mmons.wikimedia.org/wiki/File:Nagatinon_metrosilta.jpg?uselang=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6696744" cy="2736304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сентября –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Знаний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8494" y="1261209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Московский судостроительный и судоремонтный завод </a:t>
            </a:r>
            <a:r>
              <a:rPr lang="ru-RU" sz="2000" dirty="0" smtClean="0"/>
              <a:t> построен </a:t>
            </a:r>
            <a:r>
              <a:rPr lang="ru-RU" sz="2000" dirty="0"/>
              <a:t>в 1936 </a:t>
            </a:r>
            <a:r>
              <a:rPr lang="ru-RU" sz="2000" dirty="0" smtClean="0"/>
              <a:t>году</a:t>
            </a:r>
            <a:endParaRPr lang="ru-RU" sz="2000" dirty="0"/>
          </a:p>
        </p:txBody>
      </p:sp>
      <p:pic>
        <p:nvPicPr>
          <p:cNvPr id="4098" name="Picture 2" descr="http://equipment-trade.ru/foto_plants/1338214056foto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27687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9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kuao.ru/images/photos/15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77" y="2386859"/>
            <a:ext cx="5832648" cy="31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3077" y="1340768"/>
            <a:ext cx="6165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Московская государственная академия водного транспорта </a:t>
            </a:r>
          </a:p>
        </p:txBody>
      </p:sp>
    </p:spTree>
    <p:extLst>
      <p:ext uri="{BB962C8B-B14F-4D97-AF65-F5344CB8AC3E}">
        <p14:creationId xmlns:p14="http://schemas.microsoft.com/office/powerpoint/2010/main" val="4292905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2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г</a:t>
            </a:r>
            <a:r>
              <a:rPr lang="ru-RU" sz="2000" dirty="0" smtClean="0"/>
              <a:t>осударственный </a:t>
            </a:r>
            <a:r>
              <a:rPr lang="ru-RU" sz="2000" dirty="0"/>
              <a:t>художественный историко-архитектурный и природно-ландшафтный музей-заповедник «</a:t>
            </a:r>
            <a:r>
              <a:rPr lang="ru-RU" sz="2000" dirty="0" smtClean="0"/>
              <a:t>Коломенское»</a:t>
            </a:r>
            <a:r>
              <a:rPr lang="ru-RU" sz="2000" dirty="0"/>
              <a:t> </a:t>
            </a:r>
          </a:p>
        </p:txBody>
      </p:sp>
      <p:pic>
        <p:nvPicPr>
          <p:cNvPr id="6146" name="Picture 2" descr="http://upload.wikimedia.org/wikipedia/commons/0/0a/Kolomenskoye_aerial_view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44" y="2356431"/>
            <a:ext cx="4676527" cy="311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9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3"/>
            <a:ext cx="6696744" cy="204365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ВИКТОРИНА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800" dirty="0" smtClean="0"/>
              <a:t>В </a:t>
            </a:r>
            <a:r>
              <a:rPr lang="ru-RU" sz="2800" dirty="0"/>
              <a:t>состав какого округа Москвы входит район </a:t>
            </a:r>
            <a:r>
              <a:rPr lang="ru-RU" sz="2800" dirty="0" err="1"/>
              <a:t>Нагатинский</a:t>
            </a:r>
            <a:r>
              <a:rPr lang="ru-RU" sz="2800" dirty="0"/>
              <a:t> затон?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36815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ЮАО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22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696744" cy="1719064"/>
          </a:xfrm>
        </p:spPr>
        <p:txBody>
          <a:bodyPr>
            <a:normAutofit/>
          </a:bodyPr>
          <a:lstStyle/>
          <a:p>
            <a:r>
              <a:rPr lang="ru-RU" sz="3200" dirty="0"/>
              <a:t>Как называется полуостров, входящий в состав </a:t>
            </a:r>
            <a:r>
              <a:rPr lang="ru-RU" sz="3200" dirty="0" err="1"/>
              <a:t>Нагатинского</a:t>
            </a:r>
            <a:r>
              <a:rPr lang="ru-RU" sz="3200" dirty="0"/>
              <a:t> затона?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717032"/>
            <a:ext cx="5915000" cy="122413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Нагатинская</a:t>
            </a:r>
            <a:r>
              <a:rPr lang="ru-RU" dirty="0" smtClean="0">
                <a:solidFill>
                  <a:srgbClr val="FF0000"/>
                </a:solidFill>
              </a:rPr>
              <a:t> пойма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91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6696744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Сколько человек проживают в </a:t>
            </a:r>
            <a:r>
              <a:rPr lang="ru-RU" sz="3200" dirty="0" err="1"/>
              <a:t>Нагатинском</a:t>
            </a:r>
            <a:r>
              <a:rPr lang="ru-RU" sz="3200" dirty="0"/>
              <a:t> затоне?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3789040"/>
            <a:ext cx="3754760" cy="15450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более </a:t>
            </a:r>
            <a:r>
              <a:rPr lang="ru-RU" dirty="0">
                <a:solidFill>
                  <a:srgbClr val="FF0000"/>
                </a:solidFill>
              </a:rPr>
              <a:t>114 000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04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Что символизирует </a:t>
            </a:r>
            <a:r>
              <a:rPr lang="ru-RU" sz="3200" dirty="0" err="1"/>
              <a:t>зеленое</a:t>
            </a:r>
            <a:r>
              <a:rPr lang="ru-RU" sz="3200" dirty="0"/>
              <a:t> поле на гербе и флаге </a:t>
            </a:r>
            <a:r>
              <a:rPr lang="ru-RU" sz="3200" dirty="0" err="1"/>
              <a:t>Нагатинского</a:t>
            </a:r>
            <a:r>
              <a:rPr lang="ru-RU" sz="3200" dirty="0"/>
              <a:t> затона?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284984"/>
            <a:ext cx="6408712" cy="219310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Зелёное </a:t>
            </a:r>
            <a:r>
              <a:rPr lang="ru-RU" dirty="0">
                <a:solidFill>
                  <a:srgbClr val="FF0000"/>
                </a:solidFill>
              </a:rPr>
              <a:t>поле символизирует обилие зелёных насаждений и близость Музея-заповедника «Коломенское».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113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056784" cy="172819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Как называлось первое  на территории Москвы поселение первобытных людей, известное всем археологам мира?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077072"/>
            <a:ext cx="4978896" cy="111298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Дьяково городище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249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056784" cy="129614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Названия каких улиц связаны с древними подмосковными </a:t>
            </a:r>
            <a:r>
              <a:rPr lang="ru-RU" sz="2700" dirty="0" err="1"/>
              <a:t>селами</a:t>
            </a:r>
            <a:r>
              <a:rPr lang="ru-RU" sz="2700" dirty="0"/>
              <a:t>, расположенными на территории </a:t>
            </a:r>
            <a:r>
              <a:rPr lang="ru-RU" sz="2700" dirty="0" err="1"/>
              <a:t>Нагатинского</a:t>
            </a:r>
            <a:r>
              <a:rPr lang="ru-RU" sz="2700" dirty="0"/>
              <a:t> затона?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356992"/>
            <a:ext cx="6059016" cy="204909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Коломенская </a:t>
            </a:r>
            <a:r>
              <a:rPr lang="ru-RU" sz="2400" dirty="0">
                <a:solidFill>
                  <a:srgbClr val="FF0000"/>
                </a:solidFill>
              </a:rPr>
              <a:t>улица, Коломенская набережная, метро “Коломенская”, </a:t>
            </a:r>
            <a:r>
              <a:rPr lang="ru-RU" sz="2400" dirty="0" err="1">
                <a:solidFill>
                  <a:srgbClr val="FF0000"/>
                </a:solidFill>
              </a:rPr>
              <a:t>Нагатинская</a:t>
            </a:r>
            <a:r>
              <a:rPr lang="ru-RU" sz="2400" dirty="0">
                <a:solidFill>
                  <a:srgbClr val="FF0000"/>
                </a:solidFill>
              </a:rPr>
              <a:t> набережная, </a:t>
            </a:r>
            <a:r>
              <a:rPr lang="ru-RU" sz="2400" dirty="0" err="1">
                <a:solidFill>
                  <a:srgbClr val="FF0000"/>
                </a:solidFill>
              </a:rPr>
              <a:t>Нагатинский</a:t>
            </a:r>
            <a:r>
              <a:rPr lang="ru-RU" sz="2400" dirty="0">
                <a:solidFill>
                  <a:srgbClr val="FF0000"/>
                </a:solidFill>
              </a:rPr>
              <a:t> мост, улица Новинки, улица </a:t>
            </a:r>
            <a:r>
              <a:rPr lang="ru-RU" sz="2400" dirty="0" smtClean="0">
                <a:solidFill>
                  <a:srgbClr val="FF0000"/>
                </a:solidFill>
              </a:rPr>
              <a:t>Садовники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29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912768" cy="92697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Откуда произошло название села </a:t>
            </a:r>
            <a:r>
              <a:rPr lang="ru-RU" sz="3200" dirty="0" err="1"/>
              <a:t>Нагатино</a:t>
            </a:r>
            <a:r>
              <a:rPr lang="ru-RU" sz="3200" dirty="0"/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429000"/>
            <a:ext cx="5554960" cy="19770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1. На </a:t>
            </a:r>
            <a:r>
              <a:rPr lang="ru-RU" i="1" dirty="0">
                <a:solidFill>
                  <a:srgbClr val="FF0000"/>
                </a:solidFill>
              </a:rPr>
              <a:t>гати</a:t>
            </a:r>
            <a:r>
              <a:rPr lang="ru-RU" dirty="0">
                <a:solidFill>
                  <a:srgbClr val="FF0000"/>
                </a:solidFill>
              </a:rPr>
              <a:t> — поселение на болоте. 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2. «Ногата</a:t>
            </a:r>
            <a:r>
              <a:rPr lang="ru-RU" dirty="0">
                <a:solidFill>
                  <a:srgbClr val="FF0000"/>
                </a:solidFill>
              </a:rPr>
              <a:t>» — мелкая денежная единица на Руси до XV века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96752"/>
            <a:ext cx="6264696" cy="11785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Shonar Bangla" panose="020B0502040204020203" pitchFamily="34" charset="0"/>
              </a:rPr>
              <a:t>Моя малая родина.</a:t>
            </a:r>
          </a:p>
          <a:p>
            <a:pPr marL="0" indent="0" algn="ctr">
              <a:buNone/>
            </a:pP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Shonar Bangla" panose="020B0502040204020203" pitchFamily="34" charset="0"/>
              </a:rPr>
              <a:t>Нагатинский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Shonar Bangla" panose="020B0502040204020203" pitchFamily="34" charset="0"/>
              </a:rPr>
              <a:t> затон.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Shonar Bangla" panose="020B0502040204020203" pitchFamily="34" charset="0"/>
            </a:endParaRPr>
          </a:p>
        </p:txBody>
      </p:sp>
      <p:pic>
        <p:nvPicPr>
          <p:cNvPr id="1026" name="Picture 2" descr="Нагатинская набережная, Нагатинский зато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83401"/>
            <a:ext cx="4248472" cy="28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6480720" cy="1215008"/>
          </a:xfrm>
        </p:spPr>
        <p:txBody>
          <a:bodyPr>
            <a:normAutofit/>
          </a:bodyPr>
          <a:lstStyle/>
          <a:p>
            <a:r>
              <a:rPr lang="ru-RU" sz="2800" dirty="0"/>
              <a:t>Объясните происхождение названия села </a:t>
            </a:r>
            <a:r>
              <a:rPr lang="ru-RU" sz="2800" dirty="0" smtClean="0"/>
              <a:t>Коломенское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068960"/>
            <a:ext cx="5842992" cy="233712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Существует </a:t>
            </a:r>
            <a:r>
              <a:rPr lang="ru-RU" sz="2400" dirty="0">
                <a:solidFill>
                  <a:srgbClr val="FF0000"/>
                </a:solidFill>
              </a:rPr>
              <a:t>предание, что село Коломенское было основано в 1237 году жителями Коломны, которые бежали из родного города от нашествия хана Батыя. Но есть и другие </a:t>
            </a:r>
            <a:r>
              <a:rPr lang="ru-RU" sz="2400" dirty="0" smtClean="0">
                <a:solidFill>
                  <a:srgbClr val="FF0000"/>
                </a:solidFill>
              </a:rPr>
              <a:t>версии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8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Объясните происхождение поговорки: “с коломенскую версту</a:t>
            </a:r>
            <a:r>
              <a:rPr lang="ru-RU" dirty="0"/>
              <a:t>”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573016"/>
            <a:ext cx="5976664" cy="1833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Путь  </a:t>
            </a:r>
            <a:r>
              <a:rPr lang="ru-RU" sz="2800" dirty="0">
                <a:solidFill>
                  <a:srgbClr val="FF0000"/>
                </a:solidFill>
              </a:rPr>
              <a:t>от Москвы до Коломенского впервые в России был </a:t>
            </a:r>
            <a:r>
              <a:rPr lang="ru-RU" sz="2800" dirty="0" err="1">
                <a:solidFill>
                  <a:srgbClr val="FF0000"/>
                </a:solidFill>
              </a:rPr>
              <a:t>разделен</a:t>
            </a:r>
            <a:r>
              <a:rPr lang="ru-RU" sz="2800" dirty="0">
                <a:solidFill>
                  <a:srgbClr val="FF0000"/>
                </a:solidFill>
              </a:rPr>
              <a:t> верстовыми столбами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17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624736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Почему Коломенское является музеем-заповедником?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068960"/>
            <a:ext cx="5482952" cy="24091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Служило  </a:t>
            </a:r>
            <a:r>
              <a:rPr lang="ru-RU" dirty="0">
                <a:solidFill>
                  <a:srgbClr val="FF0000"/>
                </a:solidFill>
              </a:rPr>
              <a:t>вотчиной многих русских великих князей и царей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29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139136" cy="1008112"/>
          </a:xfrm>
        </p:spPr>
        <p:txBody>
          <a:bodyPr>
            <a:normAutofit/>
          </a:bodyPr>
          <a:lstStyle/>
          <a:p>
            <a:r>
              <a:rPr lang="ru-RU" sz="2800" dirty="0"/>
              <a:t>Что располагалось на территории Коломенского с 1930 года?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429000"/>
            <a:ext cx="6131024" cy="1905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колхоз </a:t>
            </a:r>
            <a:r>
              <a:rPr lang="ru-RU" sz="2800" dirty="0">
                <a:solidFill>
                  <a:srgbClr val="FF0000"/>
                </a:solidFill>
              </a:rPr>
              <a:t>«Огородный гигант», где выращивались овощи для москвичей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4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768752" cy="1584176"/>
          </a:xfrm>
        </p:spPr>
        <p:txBody>
          <a:bodyPr>
            <a:normAutofit/>
          </a:bodyPr>
          <a:lstStyle/>
          <a:p>
            <a:r>
              <a:rPr lang="ru-RU" sz="2400" dirty="0"/>
              <a:t>В  каком </a:t>
            </a:r>
            <a:r>
              <a:rPr lang="ru-RU" sz="2400" dirty="0" smtClean="0"/>
              <a:t>году подмосковные </a:t>
            </a:r>
            <a:r>
              <a:rPr lang="ru-RU" sz="2400" dirty="0"/>
              <a:t>деревни </a:t>
            </a:r>
            <a:r>
              <a:rPr lang="ru-RU" sz="2400" dirty="0" err="1"/>
              <a:t>Дьяковское</a:t>
            </a:r>
            <a:r>
              <a:rPr lang="ru-RU" sz="2400" dirty="0"/>
              <a:t>, Коломенское, </a:t>
            </a:r>
            <a:r>
              <a:rPr lang="ru-RU" sz="2400" dirty="0" err="1"/>
              <a:t>Нагатино</a:t>
            </a:r>
            <a:r>
              <a:rPr lang="ru-RU" sz="2400" dirty="0"/>
              <a:t>, Новинки, Садовники вошли в черту Москвы, в состав Пролетарского района?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4005064"/>
            <a:ext cx="4114800" cy="132901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1960 </a:t>
            </a:r>
            <a:r>
              <a:rPr lang="ru-RU" dirty="0" smtClean="0">
                <a:solidFill>
                  <a:srgbClr val="FF0000"/>
                </a:solidFill>
              </a:rPr>
              <a:t>году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94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624736" cy="12870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Назовите крупный завод на территории </a:t>
            </a:r>
            <a:r>
              <a:rPr lang="ru-RU" sz="2800" dirty="0" err="1" smtClean="0"/>
              <a:t>Нагатинского</a:t>
            </a:r>
            <a:r>
              <a:rPr lang="ru-RU" sz="2800" dirty="0" smtClean="0"/>
              <a:t> затона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3429000"/>
            <a:ext cx="5266928" cy="183306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Московский </a:t>
            </a:r>
            <a:r>
              <a:rPr lang="ru-RU" sz="2800" dirty="0">
                <a:solidFill>
                  <a:srgbClr val="FF0000"/>
                </a:solidFill>
              </a:rPr>
              <a:t>судостроительный и судоремонтный </a:t>
            </a:r>
            <a:r>
              <a:rPr lang="ru-RU" sz="2800" dirty="0" smtClean="0">
                <a:solidFill>
                  <a:srgbClr val="FF0000"/>
                </a:solidFill>
              </a:rPr>
              <a:t>завод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956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624736" cy="136815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Назовите два самых крупных памятника истории и архитектуры на территории </a:t>
            </a:r>
            <a:r>
              <a:rPr lang="ru-RU" sz="2800" dirty="0" err="1"/>
              <a:t>Нагатинского</a:t>
            </a:r>
            <a:r>
              <a:rPr lang="ru-RU" sz="2800" dirty="0"/>
              <a:t> затона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429000"/>
            <a:ext cx="6491064" cy="1905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Музей-заповедник </a:t>
            </a:r>
            <a:r>
              <a:rPr lang="ru-RU" sz="2800" dirty="0">
                <a:solidFill>
                  <a:srgbClr val="FF0000"/>
                </a:solidFill>
              </a:rPr>
              <a:t>Коломенское и древнее поселение Дьяково </a:t>
            </a:r>
            <a:r>
              <a:rPr lang="ru-RU" sz="2800" dirty="0" smtClean="0">
                <a:solidFill>
                  <a:srgbClr val="FF0000"/>
                </a:solidFill>
              </a:rPr>
              <a:t>городище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8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84076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Названия каких улиц связаны с судостроительным производством?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645024"/>
            <a:ext cx="6203032" cy="183306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Судостроительная </a:t>
            </a:r>
            <a:r>
              <a:rPr lang="ru-RU" sz="2800" dirty="0">
                <a:solidFill>
                  <a:srgbClr val="FF0000"/>
                </a:solidFill>
              </a:rPr>
              <a:t>улица, улица Речников, Якорная улица, Затонная </a:t>
            </a:r>
            <a:r>
              <a:rPr lang="ru-RU" sz="2800" dirty="0" smtClean="0">
                <a:solidFill>
                  <a:srgbClr val="FF0000"/>
                </a:solidFill>
              </a:rPr>
              <a:t>улица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733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924944"/>
            <a:ext cx="6347048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9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59632" y="1484784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9268" y="1397674"/>
            <a:ext cx="6685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Нагатинский</a:t>
            </a:r>
            <a:r>
              <a:rPr lang="ru-RU" sz="2400" dirty="0" smtClean="0"/>
              <a:t> затон - район Южного административного округа города Москвы </a:t>
            </a:r>
            <a:endParaRPr lang="ru-RU" sz="2400" dirty="0"/>
          </a:p>
        </p:txBody>
      </p:sp>
      <p:pic>
        <p:nvPicPr>
          <p:cNvPr id="5" name="Рисунок 4" descr="https://upload.wikimedia.org/wikipedia/commons/thumb/c/ca/Msk_uao_nagatinsky_zaton.svg/640px-Msk_uao_nagatinsky_zaton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79" y="2228671"/>
            <a:ext cx="3812114" cy="328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0/0f/Coat_of_Arms_of_Nagatinsky_Zaton_%28municipality_in_Moscow%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9223"/>
            <a:ext cx="223224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upload.wikimedia.org/wikipedia/commons/4/43/Flag_of_Nagatinsky_Zaton_%28municipality_in_Moscow%2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240905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75656" y="1535113"/>
            <a:ext cx="2808312" cy="639762"/>
          </a:xfrm>
        </p:spPr>
        <p:txBody>
          <a:bodyPr/>
          <a:lstStyle/>
          <a:p>
            <a:pPr algn="ctr"/>
            <a:r>
              <a:rPr lang="ru-RU" dirty="0" smtClean="0"/>
              <a:t>Герб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2880320" cy="639762"/>
          </a:xfrm>
        </p:spPr>
        <p:txBody>
          <a:bodyPr/>
          <a:lstStyle/>
          <a:p>
            <a:pPr algn="ctr"/>
            <a:r>
              <a:rPr lang="ru-RU" dirty="0" smtClean="0"/>
              <a:t>Флаг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509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upload.wikimedia.org/wikipedia/commons/5/54/%D0%9D%D0%B0%D0%B3%D0%B0%D1%82%D0%B8%D0%BD%D0%BE%2C_%D0%9D%D0%BE%D0%B2%D0%B8%D0%BD%D0%BA%D0%B8%2C_%D0%9A%D0%BE%D0%B6%D1%83%D1%85%D0%BE%D0%B2%D0%B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89654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494116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Коломенское, </a:t>
            </a:r>
            <a:r>
              <a:rPr lang="ru-RU" sz="2000" dirty="0" err="1"/>
              <a:t>Нагатино</a:t>
            </a:r>
            <a:r>
              <a:rPr lang="ru-RU" sz="2000" dirty="0"/>
              <a:t>, Новинки, Садовники на карте 1818 года</a:t>
            </a:r>
          </a:p>
        </p:txBody>
      </p:sp>
    </p:spTree>
    <p:extLst>
      <p:ext uri="{BB962C8B-B14F-4D97-AF65-F5344CB8AC3E}">
        <p14:creationId xmlns:p14="http://schemas.microsoft.com/office/powerpoint/2010/main" val="2370385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gatinsky-zaton.mos.ru/pictures/%D0%9A%D0%BE%D0%BB%D0%BE%D0%BC%D0%B5%D0%BD%D1%81%D0%BA%D0%BE%D0%B5/%D1%81%D1%82%D0%B0%D1%80%D0%BE%D0%B5%20%D1%81%D0%B5%D0%BB%D0%BE%20%D0%BA%D0%BE%D0%BB%D0%BE%D0%BC%D0%B5%D0%BD%D1%81%D0%BA%D0%BE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060847"/>
            <a:ext cx="5616624" cy="34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340768"/>
            <a:ext cx="4608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Деревня </a:t>
            </a:r>
            <a:r>
              <a:rPr lang="ru-RU" sz="3200" b="1" dirty="0" err="1" smtClean="0"/>
              <a:t>Нагатино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9192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менско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30" y="2359830"/>
            <a:ext cx="518457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27598" y="1268760"/>
            <a:ext cx="64411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Коломенское – </a:t>
            </a:r>
            <a:r>
              <a:rPr lang="ru-RU" sz="2800" dirty="0"/>
              <a:t>бывшая вотчина </a:t>
            </a:r>
            <a:endParaRPr lang="ru-RU" sz="2800" dirty="0" smtClean="0"/>
          </a:p>
          <a:p>
            <a:pPr algn="ctr"/>
            <a:r>
              <a:rPr lang="ru-RU" sz="2800" dirty="0" smtClean="0"/>
              <a:t>московских </a:t>
            </a:r>
            <a:r>
              <a:rPr lang="ru-RU" sz="2800" dirty="0"/>
              <a:t>великих князей и царей.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009057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arvin.ru/files/425355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27290"/>
            <a:ext cx="4608512" cy="30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273183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Основную часть жителей </a:t>
            </a:r>
            <a:r>
              <a:rPr lang="ru-RU" sz="2800" dirty="0" err="1"/>
              <a:t>Дьяковского</a:t>
            </a:r>
            <a:r>
              <a:rPr lang="ru-RU" sz="2800" dirty="0"/>
              <a:t> составляли крестьяне</a:t>
            </a:r>
          </a:p>
        </p:txBody>
      </p:sp>
    </p:spTree>
    <p:extLst>
      <p:ext uri="{BB962C8B-B14F-4D97-AF65-F5344CB8AC3E}">
        <p14:creationId xmlns:p14="http://schemas.microsoft.com/office/powerpoint/2010/main" val="1335862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1960 году </a:t>
            </a:r>
            <a:r>
              <a:rPr lang="ru-RU" sz="2400" dirty="0" smtClean="0"/>
              <a:t> Пролетарский район был </a:t>
            </a:r>
            <a:r>
              <a:rPr lang="ru-RU" sz="2400" dirty="0" err="1" smtClean="0"/>
              <a:t>включен</a:t>
            </a:r>
            <a:r>
              <a:rPr lang="ru-RU" sz="2400" dirty="0" smtClean="0"/>
              <a:t> </a:t>
            </a:r>
            <a:r>
              <a:rPr lang="ru-RU" sz="2400" dirty="0"/>
              <a:t>в черту Москвы </a:t>
            </a:r>
          </a:p>
        </p:txBody>
      </p:sp>
      <p:pic>
        <p:nvPicPr>
          <p:cNvPr id="3" name="Рисунок 2" descr="https://upload.wikimedia.org/wikipedia/commons/thumb/e/ea/Nagatinon_metrosilta.jpg/220px-Nagatinon_metrosilt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388843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93604" y="3970391"/>
            <a:ext cx="2162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Нагатинский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метромост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0282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318</Words>
  <Application>Microsoft Office PowerPoint</Application>
  <PresentationFormat>Экран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1 сентября –  День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 В состав какого округа Москвы входит район Нагатинский затон? </vt:lpstr>
      <vt:lpstr>Как называется полуостров, входящий в состав Нагатинского затона? </vt:lpstr>
      <vt:lpstr>Сколько человек проживают в Нагатинском затоне? </vt:lpstr>
      <vt:lpstr>Что символизирует зеленое поле на гербе и флаге Нагатинского затона?</vt:lpstr>
      <vt:lpstr>Как называлось первое  на территории Москвы поселение первобытных людей, известное всем археологам мира? </vt:lpstr>
      <vt:lpstr>Названия каких улиц связаны с древними подмосковными селами, расположенными на территории Нагатинского затона? </vt:lpstr>
      <vt:lpstr>Откуда произошло название села Нагатино? </vt:lpstr>
      <vt:lpstr>Объясните происхождение названия села Коломенское </vt:lpstr>
      <vt:lpstr>Объясните происхождение поговорки: “с коломенскую версту” </vt:lpstr>
      <vt:lpstr>Почему Коломенское является музеем-заповедником? </vt:lpstr>
      <vt:lpstr>Что располагалось на территории Коломенского с 1930 года? </vt:lpstr>
      <vt:lpstr>В  каком году подмосковные деревни Дьяковское, Коломенское, Нагатино, Новинки, Садовники вошли в черту Москвы, в состав Пролетарского района? </vt:lpstr>
      <vt:lpstr>Назовите крупный завод на территории Нагатинского затона</vt:lpstr>
      <vt:lpstr>Назовите два самых крупных памятника истории и архитектуры на территории Нагатинского затона</vt:lpstr>
      <vt:lpstr>Названия каких улиц связаны с судостроительным производством?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user</cp:lastModifiedBy>
  <cp:revision>22</cp:revision>
  <dcterms:created xsi:type="dcterms:W3CDTF">2014-07-15T18:39:12Z</dcterms:created>
  <dcterms:modified xsi:type="dcterms:W3CDTF">2014-08-31T07:24:21Z</dcterms:modified>
</cp:coreProperties>
</file>