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73" r:id="rId5"/>
    <p:sldId id="274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31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1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54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58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17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58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3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2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36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23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78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4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«Сказки по телефону»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429000"/>
            <a:ext cx="5184576" cy="2497832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Сборник, выполненный учениками 5 </a:t>
            </a:r>
            <a:r>
              <a:rPr lang="en-US" sz="4000" dirty="0" smtClean="0">
                <a:solidFill>
                  <a:schemeClr val="tx1"/>
                </a:solidFill>
              </a:rPr>
              <a:t>“</a:t>
            </a:r>
            <a:r>
              <a:rPr lang="ru-RU" sz="4000" dirty="0" smtClean="0">
                <a:solidFill>
                  <a:schemeClr val="tx1"/>
                </a:solidFill>
              </a:rPr>
              <a:t>Б</a:t>
            </a:r>
            <a:r>
              <a:rPr lang="en-US" sz="4000" dirty="0" smtClean="0">
                <a:solidFill>
                  <a:schemeClr val="tx1"/>
                </a:solidFill>
              </a:rPr>
              <a:t>”</a:t>
            </a:r>
            <a:r>
              <a:rPr lang="ru-RU" sz="4000" dirty="0" smtClean="0">
                <a:solidFill>
                  <a:schemeClr val="tx1"/>
                </a:solidFill>
              </a:rPr>
              <a:t> класса ГБОУ СОШ № 60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2014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188640"/>
            <a:ext cx="34563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Девочка</a:t>
            </a:r>
            <a:r>
              <a:rPr lang="ru-RU" dirty="0"/>
              <a:t>, которая теряла </a:t>
            </a:r>
            <a:r>
              <a:rPr lang="ru-RU" dirty="0" smtClean="0"/>
              <a:t>деньги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Жила на свете девочка. Она все время теряла деньги. К примеру, дала ей мама деньги и говорит: </a:t>
            </a:r>
            <a:br>
              <a:rPr lang="ru-RU" dirty="0"/>
            </a:br>
            <a:r>
              <a:rPr lang="ru-RU" dirty="0"/>
              <a:t>- Купи, дочка, хлеба и сметану.</a:t>
            </a:r>
            <a:br>
              <a:rPr lang="ru-RU" dirty="0"/>
            </a:br>
            <a:r>
              <a:rPr lang="ru-RU" dirty="0"/>
              <a:t>Сходила девочка  в магазин. Возвращается домой и говорит:</a:t>
            </a:r>
            <a:br>
              <a:rPr lang="ru-RU" dirty="0"/>
            </a:br>
            <a:r>
              <a:rPr lang="ru-RU" dirty="0"/>
              <a:t>- А деньги потерялись.</a:t>
            </a:r>
            <a:br>
              <a:rPr lang="ru-RU" dirty="0"/>
            </a:br>
            <a:r>
              <a:rPr lang="ru-RU" dirty="0"/>
              <a:t>  Мама задумалась, как сделать так, чтобы дочка больше не теряла деньги. Думала-думала и придумала. Дала она дочке деньги и список продуктов. Как всегда, потеряла дочка деньги. Приходит она к маме и говорит:</a:t>
            </a:r>
            <a:br>
              <a:rPr lang="ru-RU" dirty="0"/>
            </a:br>
            <a:r>
              <a:rPr lang="ru-RU" dirty="0"/>
              <a:t>- Мама, дай мне, пожалуйста, поесть.</a:t>
            </a:r>
            <a:br>
              <a:rPr lang="ru-RU" dirty="0"/>
            </a:br>
            <a:r>
              <a:rPr lang="ru-RU" dirty="0"/>
              <a:t>- Еду купить не на что. Ты все деньги потеряла.</a:t>
            </a:r>
            <a:br>
              <a:rPr lang="ru-RU" dirty="0"/>
            </a:br>
            <a:r>
              <a:rPr lang="ru-RU" dirty="0"/>
              <a:t>   Расстроилась девочка, но деньги больше не теряла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(Егорова София)</a:t>
            </a:r>
            <a:endParaRPr lang="ru-RU" dirty="0"/>
          </a:p>
        </p:txBody>
      </p:sp>
      <p:pic>
        <p:nvPicPr>
          <p:cNvPr id="10242" name="Picture 2" descr="D:\сказки\Егор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6417"/>
            <a:ext cx="5292080" cy="64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0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58847"/>
            <a:ext cx="460851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</a:t>
            </a:r>
            <a:r>
              <a:rPr lang="ru-RU" dirty="0"/>
              <a:t>Два </a:t>
            </a:r>
            <a:r>
              <a:rPr lang="ru-RU" dirty="0" smtClean="0"/>
              <a:t>гуся</a:t>
            </a:r>
            <a:endParaRPr lang="ru-RU" dirty="0"/>
          </a:p>
          <a:p>
            <a:r>
              <a:rPr lang="ru-RU" dirty="0"/>
              <a:t>        Жили-были два гуся: один серый, другой белый. Эти гуси не улетали зимовать, как другие, а оставались жить в лесу. В лесу был прудик, который не замерзал на зиму, и они там купались. Но в один год зима настала холодная, и прудик замерз. Долго думали гуси и решили все-таки не лететь на юг, а остаться и перезимовать в лесу. Но недолго они так продержались. Кончилась еда, и гуси пошли на ее поиски. Долго они шли по лесу и не заметили, как зашли в самую чащу леса. Но когда они это обнаружили, было уже поздно: со всех сторон доносился волчий вой. Гуси испугались и спрятались в кусты. Так они и провели всю ночь. Наутро они двинулись дальше и набрели на избушку, в которой жила одинокая старушка. Она их приютила, и стали они жить вместе, так появилась песня: </a:t>
            </a:r>
          </a:p>
          <a:p>
            <a:r>
              <a:rPr lang="ru-RU" dirty="0"/>
              <a:t>                  </a:t>
            </a:r>
            <a:r>
              <a:rPr lang="ru-RU" dirty="0" smtClean="0"/>
              <a:t>    Жили </a:t>
            </a:r>
            <a:r>
              <a:rPr lang="ru-RU" dirty="0"/>
              <a:t>у бабуси  два веселых гуся:</a:t>
            </a:r>
          </a:p>
          <a:p>
            <a:r>
              <a:rPr lang="ru-RU" dirty="0"/>
              <a:t>                      Один серый, другой белый,</a:t>
            </a:r>
          </a:p>
          <a:p>
            <a:r>
              <a:rPr lang="ru-RU" dirty="0"/>
              <a:t>                       Два веселых гуся.      </a:t>
            </a:r>
            <a:endParaRPr lang="ru-RU" dirty="0" smtClean="0"/>
          </a:p>
          <a:p>
            <a:r>
              <a:rPr lang="ru-RU" dirty="0" smtClean="0"/>
              <a:t>                                     (Наумов Андрей)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5362" name="Picture 2" descr="D:\сказки\Наум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20"/>
            <a:ext cx="4355976" cy="6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30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1859340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Шоколадный замок</a:t>
            </a:r>
          </a:p>
          <a:p>
            <a:endParaRPr lang="ru-RU" dirty="0"/>
          </a:p>
          <a:p>
            <a:r>
              <a:rPr lang="ru-RU" dirty="0"/>
              <a:t>Жили-были два брата. Гуляли они и пришли к странному замку: он был весь коричневый. Иван спросил брата Сергея: «А из чего он сделан ?» Сергей ему говорит: «Из досок». Иван говорит: «Нет, не из досок». И вот Сергей лизнул и понял: этот замок из шоколада. Братья хотели съесть весь замок, но начинало </a:t>
            </a:r>
            <a:r>
              <a:rPr lang="ru-RU" dirty="0" err="1"/>
              <a:t>вечернеть</a:t>
            </a:r>
            <a:r>
              <a:rPr lang="ru-RU" dirty="0"/>
              <a:t>. Вдруг увидели они старика, который ехал домой ,и попросили, чтобы он их отвёз </a:t>
            </a:r>
            <a:r>
              <a:rPr lang="ru-RU" dirty="0" smtClean="0"/>
              <a:t>домой.</a:t>
            </a:r>
          </a:p>
          <a:p>
            <a:r>
              <a:rPr lang="ru-RU" dirty="0" smtClean="0"/>
              <a:t>                (</a:t>
            </a:r>
            <a:r>
              <a:rPr lang="ru-RU" dirty="0" err="1" smtClean="0"/>
              <a:t>Сиддиков</a:t>
            </a:r>
            <a:r>
              <a:rPr lang="ru-RU" dirty="0" smtClean="0"/>
              <a:t> </a:t>
            </a:r>
            <a:r>
              <a:rPr lang="ru-RU" dirty="0" err="1" smtClean="0"/>
              <a:t>Сухроб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6386" name="Picture 2" descr="D:\сказки\Сидди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20"/>
            <a:ext cx="5254388" cy="6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7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772816"/>
            <a:ext cx="3995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Карамельный замок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волшебном городе </a:t>
            </a:r>
            <a:r>
              <a:rPr lang="ru-RU" dirty="0" err="1"/>
              <a:t>Сладкоежкино</a:t>
            </a:r>
            <a:r>
              <a:rPr lang="ru-RU" dirty="0"/>
              <a:t> построили замок из карамели. В нём всё было из карамели: мебель, двери, окна и даже цветы. Мальчик по имени </a:t>
            </a:r>
            <a:r>
              <a:rPr lang="ru-RU" dirty="0" err="1"/>
              <a:t>Смайл</a:t>
            </a:r>
            <a:r>
              <a:rPr lang="ru-RU" dirty="0"/>
              <a:t> бродил по городу и зашёл в замок из любопытства: его привёл сладкий запах карамели. </a:t>
            </a:r>
            <a:r>
              <a:rPr lang="ru-RU" dirty="0" err="1"/>
              <a:t>Смайл</a:t>
            </a:r>
            <a:r>
              <a:rPr lang="ru-RU" dirty="0"/>
              <a:t> не сдержался и начал всё грызть, что видел.</a:t>
            </a:r>
            <a:br>
              <a:rPr lang="ru-RU" dirty="0"/>
            </a:br>
            <a:r>
              <a:rPr lang="ru-RU" dirty="0"/>
              <a:t>У него заболели живот и зубы, он пошёл к доктору, который напомнил, что нельзя есть много сладкого, а особенно не в своём доме</a:t>
            </a:r>
            <a:r>
              <a:rPr lang="ru-RU" dirty="0" smtClean="0"/>
              <a:t>!</a:t>
            </a:r>
          </a:p>
          <a:p>
            <a:r>
              <a:rPr lang="ru-RU" dirty="0" smtClean="0"/>
              <a:t>                  (Сидякин Валерий)</a:t>
            </a:r>
            <a:endParaRPr lang="ru-RU" dirty="0"/>
          </a:p>
        </p:txBody>
      </p:sp>
      <p:pic>
        <p:nvPicPr>
          <p:cNvPr id="17410" name="Picture 2" descr="D:\сказки\Сидяк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18" y="196416"/>
            <a:ext cx="4932040" cy="64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37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«Вот и сказочке конец, а кто </a:t>
            </a:r>
            <a:r>
              <a:rPr lang="ru-RU" smtClean="0"/>
              <a:t>слушал – молодец!»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328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«Сказки по телефону» </vt:lpstr>
      <vt:lpstr>Слайд 2</vt:lpstr>
      <vt:lpstr>Слайд 3</vt:lpstr>
      <vt:lpstr>Слайд 4</vt:lpstr>
      <vt:lpstr>Слайд 5</vt:lpstr>
      <vt:lpstr>«Вот и сказочке конец, а кто слушал – молодец!»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Сказки.</dc:title>
  <dc:creator>АЛЕКСЕЙ</dc:creator>
  <cp:lastModifiedBy>Учитель</cp:lastModifiedBy>
  <cp:revision>14</cp:revision>
  <dcterms:created xsi:type="dcterms:W3CDTF">2014-04-05T13:35:07Z</dcterms:created>
  <dcterms:modified xsi:type="dcterms:W3CDTF">2014-04-07T06:24:38Z</dcterms:modified>
</cp:coreProperties>
</file>