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71" autoAdjust="0"/>
  </p:normalViewPr>
  <p:slideViewPr>
    <p:cSldViewPr>
      <p:cViewPr varScale="1">
        <p:scale>
          <a:sx n="65" d="100"/>
          <a:sy n="65" d="100"/>
        </p:scale>
        <p:origin x="-1310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B382-9BD9-4CA5-A4DE-CA9182473E08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0D5D-5F82-410B-BC1A-3D194E49B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1112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B382-9BD9-4CA5-A4DE-CA9182473E08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0D5D-5F82-410B-BC1A-3D194E49B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6542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B382-9BD9-4CA5-A4DE-CA9182473E08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0D5D-5F82-410B-BC1A-3D194E49B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5587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B382-9BD9-4CA5-A4DE-CA9182473E08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0D5D-5F82-410B-BC1A-3D194E49B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6178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B382-9BD9-4CA5-A4DE-CA9182473E08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0D5D-5F82-410B-BC1A-3D194E49B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3586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B382-9BD9-4CA5-A4DE-CA9182473E08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0D5D-5F82-410B-BC1A-3D194E49B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9136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B382-9BD9-4CA5-A4DE-CA9182473E08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0D5D-5F82-410B-BC1A-3D194E49B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8215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B382-9BD9-4CA5-A4DE-CA9182473E08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0D5D-5F82-410B-BC1A-3D194E49B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360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B382-9BD9-4CA5-A4DE-CA9182473E08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0D5D-5F82-410B-BC1A-3D194E49B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423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B382-9BD9-4CA5-A4DE-CA9182473E08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0D5D-5F82-410B-BC1A-3D194E49B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848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B382-9BD9-4CA5-A4DE-CA9182473E08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0D5D-5F82-410B-BC1A-3D194E49B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8788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8B382-9BD9-4CA5-A4DE-CA9182473E08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00D5D-5F82-410B-BC1A-3D194E49B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5487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2768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5300" dirty="0" smtClean="0"/>
              <a:t>«Сказки по телефону»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3429000"/>
            <a:ext cx="5184576" cy="2497832"/>
          </a:xfrm>
        </p:spPr>
        <p:txBody>
          <a:bodyPr>
            <a:normAutofit fontScale="92500"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Сборник, выполненный учениками 5 </a:t>
            </a:r>
            <a:r>
              <a:rPr lang="en-US" sz="4000" dirty="0" smtClean="0">
                <a:solidFill>
                  <a:schemeClr val="tx1"/>
                </a:solidFill>
              </a:rPr>
              <a:t>“</a:t>
            </a:r>
            <a:r>
              <a:rPr lang="ru-RU" sz="4000" dirty="0" smtClean="0">
                <a:solidFill>
                  <a:schemeClr val="tx1"/>
                </a:solidFill>
              </a:rPr>
              <a:t>Б</a:t>
            </a:r>
            <a:r>
              <a:rPr lang="en-US" sz="4000" dirty="0" smtClean="0">
                <a:solidFill>
                  <a:schemeClr val="tx1"/>
                </a:solidFill>
              </a:rPr>
              <a:t>”</a:t>
            </a:r>
            <a:r>
              <a:rPr lang="ru-RU" sz="4000" dirty="0" smtClean="0">
                <a:solidFill>
                  <a:schemeClr val="tx1"/>
                </a:solidFill>
              </a:rPr>
              <a:t> класса ГБОУ СОШ № 60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2014 год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775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692696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   Щенок</a:t>
            </a:r>
            <a:r>
              <a:rPr lang="ru-RU" dirty="0"/>
              <a:t>, который смог завести </a:t>
            </a:r>
            <a:r>
              <a:rPr lang="ru-RU" dirty="0" smtClean="0"/>
              <a:t>себе           друзей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Жил на свете щенок по имени Пятнышко, и у него не было друзей. Однажды щенок пошел погулять по лесу, и тут он встретил кота. Щенок спросил, как его зовут, а кот ответил: Васька. Пятнышко предложил Ваське дружбу, и Васька согласился. Идут они дальше, и навстречу им овечка по имени Долли, которая заплутала. Кот с собакой предложили Долли дружбу, она согласилась, и они все вышли из дремучего леса. С тех пор у Пятнышка появились два хороших друга, и он был этому очень рад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                     (Большакова Александра)</a:t>
            </a:r>
            <a:endParaRPr lang="ru-RU" dirty="0"/>
          </a:p>
        </p:txBody>
      </p:sp>
      <p:pic>
        <p:nvPicPr>
          <p:cNvPr id="6146" name="Picture 2" descr="D:\сказки\Большаков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9"/>
            <a:ext cx="4572000" cy="6829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0049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0072" y="188640"/>
            <a:ext cx="381642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</a:t>
            </a:r>
            <a:r>
              <a:rPr lang="ru-RU" dirty="0"/>
              <a:t>Мальчик и </a:t>
            </a:r>
            <a:r>
              <a:rPr lang="ru-RU" dirty="0" err="1" smtClean="0"/>
              <a:t>муравьишка</a:t>
            </a:r>
            <a:endParaRPr lang="ru-RU" dirty="0" smtClean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Жил-был мальчик в деревне с бабушкой. Однажды бабушка заболела. Мальчишке приходилась помогать ей по хозяйству. Как-то вечером пошёл он собирать урожай огурцов. Вдруг он видит на листве </a:t>
            </a:r>
            <a:r>
              <a:rPr lang="ru-RU" dirty="0" err="1"/>
              <a:t>муравьишку</a:t>
            </a:r>
            <a:r>
              <a:rPr lang="ru-RU" dirty="0"/>
              <a:t>. Мальчик хотел придавить </a:t>
            </a:r>
            <a:r>
              <a:rPr lang="ru-RU" dirty="0" err="1"/>
              <a:t>его,а</a:t>
            </a:r>
            <a:r>
              <a:rPr lang="ru-RU" dirty="0"/>
              <a:t> </a:t>
            </a:r>
            <a:r>
              <a:rPr lang="ru-RU" dirty="0" err="1"/>
              <a:t>муравьишка</a:t>
            </a:r>
            <a:r>
              <a:rPr lang="ru-RU" dirty="0"/>
              <a:t> говорит ему человеческим голосом:</a:t>
            </a:r>
            <a:br>
              <a:rPr lang="ru-RU" dirty="0"/>
            </a:br>
            <a:r>
              <a:rPr lang="ru-RU" dirty="0"/>
              <a:t>-Не губи меня, я выполню любое твоё желание.</a:t>
            </a:r>
            <a:br>
              <a:rPr lang="ru-RU" dirty="0"/>
            </a:br>
            <a:r>
              <a:rPr lang="ru-RU" dirty="0"/>
              <a:t>Мальчик подумал и попросил здоровья своей бабушке. </a:t>
            </a:r>
            <a:r>
              <a:rPr lang="ru-RU" dirty="0" err="1"/>
              <a:t>Муравьишка</a:t>
            </a:r>
            <a:r>
              <a:rPr lang="ru-RU" dirty="0"/>
              <a:t> скрылся в листве. Вернулся в избу мальчик, не поверил своим глазам. Перед ним стояла бабушка и держала в руке поднос с румяными пирогами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      (</a:t>
            </a:r>
            <a:r>
              <a:rPr lang="ru-RU" dirty="0" err="1" smtClean="0"/>
              <a:t>Ведорыгин</a:t>
            </a:r>
            <a:r>
              <a:rPr lang="ru-RU" dirty="0" smtClean="0"/>
              <a:t> Максим)</a:t>
            </a:r>
            <a:endParaRPr lang="ru-RU" dirty="0"/>
          </a:p>
          <a:p>
            <a:r>
              <a:rPr lang="ru-RU" dirty="0"/>
              <a:t> </a:t>
            </a:r>
          </a:p>
        </p:txBody>
      </p:sp>
      <p:pic>
        <p:nvPicPr>
          <p:cNvPr id="8194" name="Picture 2" descr="D:\сказки\Ведорыги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620"/>
            <a:ext cx="5220072" cy="6648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6954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08104" y="0"/>
            <a:ext cx="377991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Фиолетовый светофор</a:t>
            </a:r>
          </a:p>
          <a:p>
            <a:endParaRPr lang="ru-RU" dirty="0"/>
          </a:p>
          <a:p>
            <a:r>
              <a:rPr lang="ru-RU" dirty="0"/>
              <a:t>Однажды в городе появился фиолетовый светофор. Все люди  были очень удивлены: прохожие не знали, как перейти дорогу, машины - как проехать перекрёсток. Все останавливались,  шутили: «Зелёный свет ушёл в лес! Красный свет ушёл к землянике! Жёлтый ушёл к лимонам!» Но тут пришли два регулировщика, и один наладил движение, а другой подошёл к светофору и отключил его, чтобы починить. Светофор последний раз мигнул своими фиолетовыми глазами и успел подумать: "Глупые! А я ведь вам дал сигнал : дорога в космос, к звёздам открыта!" И если бы вы меня поняли, то могли бы свободно летать на разные планеты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           (Васильев Александр)</a:t>
            </a:r>
            <a:endParaRPr lang="ru-RU" dirty="0"/>
          </a:p>
        </p:txBody>
      </p:sp>
      <p:pic>
        <p:nvPicPr>
          <p:cNvPr id="7170" name="Picture 2" descr="D:\сказки\Василье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08103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9820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476672"/>
            <a:ext cx="455926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 </a:t>
            </a:r>
            <a:r>
              <a:rPr lang="ru-RU" sz="1600" dirty="0" smtClean="0"/>
              <a:t>                   Цветы </a:t>
            </a:r>
            <a:r>
              <a:rPr lang="ru-RU" sz="1600" dirty="0"/>
              <a:t>и </a:t>
            </a:r>
            <a:r>
              <a:rPr lang="ru-RU" sz="1600" dirty="0" smtClean="0"/>
              <a:t>пчёлы</a:t>
            </a:r>
            <a:endParaRPr lang="ru-RU" sz="1600" dirty="0"/>
          </a:p>
          <a:p>
            <a:r>
              <a:rPr lang="ru-RU" sz="1600" dirty="0"/>
              <a:t>    На одной полянке росли три цветка: тюльпан, мак и роза. Когда они выросли и расцвели, начали спорить, кто из них красивее</a:t>
            </a:r>
            <a:r>
              <a:rPr lang="ru-RU" sz="1600" dirty="0" smtClean="0"/>
              <a:t>?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- Я самый красивый! - сказал тюльпан.-У меня красивые лепестки</a:t>
            </a:r>
            <a:r>
              <a:rPr lang="ru-RU" sz="1600" dirty="0" smtClean="0"/>
              <a:t>!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- У нас тоже красивые лепестки,- ответил мак, -мы тоже красивые</a:t>
            </a:r>
            <a:r>
              <a:rPr lang="ru-RU" sz="1600" dirty="0" smtClean="0"/>
              <a:t>!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-Давайте, на кого первого сядет пчела, тот и самый красивый, так как пчелы собирают нектар только с самых красивых цветов! -предложила роза</a:t>
            </a:r>
            <a:r>
              <a:rPr lang="ru-RU" sz="1600" dirty="0" smtClean="0"/>
              <a:t>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  </a:t>
            </a:r>
            <a:r>
              <a:rPr lang="ru-RU" sz="1600" dirty="0" smtClean="0"/>
              <a:t>Солнце </a:t>
            </a:r>
            <a:r>
              <a:rPr lang="ru-RU" sz="1600" dirty="0"/>
              <a:t>уже поднялось высоко, и стало жарко. Цветы открыли свои бутоны и стали ждать. Вдруг на горизонте появилась пчелка, и цветы приготовились: кого же она выберет? </a:t>
            </a:r>
            <a:br>
              <a:rPr lang="ru-RU" sz="1600" dirty="0"/>
            </a:br>
            <a:r>
              <a:rPr lang="ru-RU" sz="1600" dirty="0"/>
              <a:t>К удивлению, пчелка была не одна, а с друзьями. Заметив на поляне красивые цветы, пчелки решили собрать с них нектар</a:t>
            </a:r>
            <a:r>
              <a:rPr lang="ru-RU" sz="1600" dirty="0" smtClean="0"/>
              <a:t>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- Я сяду на тюльпан, - сказала первая пчелка</a:t>
            </a:r>
            <a:r>
              <a:rPr lang="ru-RU" sz="1600" dirty="0" smtClean="0"/>
              <a:t>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- А я- на мак, -ответила вторая</a:t>
            </a:r>
            <a:r>
              <a:rPr lang="ru-RU" sz="1600" dirty="0" smtClean="0"/>
              <a:t>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- Ну а я -на розу, -согласилась третья пчелка</a:t>
            </a:r>
            <a:r>
              <a:rPr lang="ru-RU" sz="1600" dirty="0" smtClean="0"/>
              <a:t>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- Все цветы красивые! Каждый по - своему! , -сказала роза, и все с ней согласились</a:t>
            </a:r>
            <a:r>
              <a:rPr lang="ru-RU" sz="1600" dirty="0" smtClean="0"/>
              <a:t>!</a:t>
            </a:r>
          </a:p>
          <a:p>
            <a:r>
              <a:rPr lang="ru-RU" sz="1600" dirty="0" smtClean="0"/>
              <a:t>                                (Давыдова Александра)</a:t>
            </a:r>
            <a:endParaRPr lang="ru-RU" sz="1600" dirty="0"/>
          </a:p>
        </p:txBody>
      </p:sp>
      <p:pic>
        <p:nvPicPr>
          <p:cNvPr id="9218" name="Picture 2" descr="D:\сказки\Давыдов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620"/>
            <a:ext cx="4499992" cy="6648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5629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48</Words>
  <Application>Microsoft Office PowerPoint</Application>
  <PresentationFormat>Экран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«Сказки по телефону» 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Сказки.</dc:title>
  <dc:creator>АЛЕКСЕЙ</dc:creator>
  <cp:lastModifiedBy>Учитель</cp:lastModifiedBy>
  <cp:revision>15</cp:revision>
  <dcterms:created xsi:type="dcterms:W3CDTF">2014-04-05T13:35:07Z</dcterms:created>
  <dcterms:modified xsi:type="dcterms:W3CDTF">2014-04-07T06:23:25Z</dcterms:modified>
</cp:coreProperties>
</file>