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1" autoAdjust="0"/>
  </p:normalViewPr>
  <p:slideViewPr>
    <p:cSldViewPr>
      <p:cViewPr varScale="1">
        <p:scale>
          <a:sx n="65" d="100"/>
          <a:sy n="65" d="100"/>
        </p:scale>
        <p:origin x="-131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11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54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58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617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58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13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21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36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23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4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78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8B382-9BD9-4CA5-A4DE-CA9182473E08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0D5D-5F82-410B-BC1A-3D194E49B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4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«Сказки по телефону»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429000"/>
            <a:ext cx="5184576" cy="2497832"/>
          </a:xfrm>
        </p:spPr>
        <p:txBody>
          <a:bodyPr>
            <a:normAutofit fontScale="925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Сборник, выполненный учениками 5 </a:t>
            </a:r>
            <a:r>
              <a:rPr lang="en-US" sz="4000" dirty="0" smtClean="0">
                <a:solidFill>
                  <a:schemeClr val="tx1"/>
                </a:solidFill>
              </a:rPr>
              <a:t>“</a:t>
            </a:r>
            <a:r>
              <a:rPr lang="ru-RU" sz="4000" dirty="0" smtClean="0">
                <a:solidFill>
                  <a:schemeClr val="tx1"/>
                </a:solidFill>
              </a:rPr>
              <a:t>Б</a:t>
            </a:r>
            <a:r>
              <a:rPr lang="en-US" sz="4000" dirty="0" smtClean="0">
                <a:solidFill>
                  <a:schemeClr val="tx1"/>
                </a:solidFill>
              </a:rPr>
              <a:t>”</a:t>
            </a:r>
            <a:r>
              <a:rPr lang="ru-RU" sz="4000" dirty="0" smtClean="0">
                <a:solidFill>
                  <a:schemeClr val="tx1"/>
                </a:solidFill>
              </a:rPr>
              <a:t> класса ГБОУ СОШ № 60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2014 год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7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476672"/>
            <a:ext cx="36724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Воздушный шар</a:t>
            </a:r>
          </a:p>
          <a:p>
            <a:endParaRPr lang="ru-RU" dirty="0"/>
          </a:p>
          <a:p>
            <a:r>
              <a:rPr lang="ru-RU" dirty="0"/>
              <a:t>Жил-был шарик. Он лежал в коробке и мечтал увидеть солнце и небо. </a:t>
            </a:r>
          </a:p>
          <a:p>
            <a:r>
              <a:rPr lang="ru-RU" dirty="0"/>
              <a:t>Однажды человек взял шарик из коробки и стал его надувать. Шарик очень обрадовался, что увидит солнце и сможет полетать в небе. Но когда человек полностью надул шарик, он дал его мальчику.</a:t>
            </a:r>
          </a:p>
          <a:p>
            <a:r>
              <a:rPr lang="ru-RU" dirty="0"/>
              <a:t>Шарик не хотел играть с мальчиком и попытался вырваться, но не смог: мальчик слишком сильно держал его. Тут подул сильный ветер и вырвал шарик из рук мальчика. Шарик очень обрадовался тому, что летает, и сильно засмеялся, а от смеха лопнул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            (Акимова Марина)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1026" name="Picture 2" descr="C:\Users\АЛЕКСЕЙ\Desktop\сказки\Аким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22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188640"/>
            <a:ext cx="41044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Шоколадное дерево</a:t>
            </a:r>
          </a:p>
          <a:p>
            <a:endParaRPr lang="ru-RU" dirty="0"/>
          </a:p>
          <a:p>
            <a:r>
              <a:rPr lang="ru-RU" dirty="0" smtClean="0"/>
              <a:t>Жил-был </a:t>
            </a:r>
            <a:r>
              <a:rPr lang="ru-RU" dirty="0"/>
              <a:t>мальчик. Его звали Ваня. Однажды Ваня захотел сделать шоколадную </a:t>
            </a:r>
            <a:r>
              <a:rPr lang="ru-RU" dirty="0" smtClean="0"/>
              <a:t>речку.</a:t>
            </a:r>
            <a:endParaRPr lang="ru-RU" dirty="0"/>
          </a:p>
          <a:p>
            <a:r>
              <a:rPr lang="ru-RU" dirty="0"/>
              <a:t>Но для этого ему нужны были друзья. Он позвал друзей и рассказал им свой план: </a:t>
            </a:r>
          </a:p>
          <a:p>
            <a:r>
              <a:rPr lang="ru-RU" dirty="0"/>
              <a:t>«Мы должны купить много </a:t>
            </a:r>
            <a:r>
              <a:rPr lang="ru-RU" dirty="0" smtClean="0"/>
              <a:t>шоколада» Дети </a:t>
            </a:r>
            <a:r>
              <a:rPr lang="ru-RU" dirty="0"/>
              <a:t>купили много шоколада, затем растопили его и залили в яму. </a:t>
            </a:r>
          </a:p>
          <a:p>
            <a:r>
              <a:rPr lang="ru-RU" dirty="0"/>
              <a:t>	Со временем шоколад впитался в почву. Дети расстроились и пошли домой.</a:t>
            </a:r>
          </a:p>
          <a:p>
            <a:r>
              <a:rPr lang="ru-RU" dirty="0"/>
              <a:t>Через несколько недель, когда ребята гуляли, они увидели, что на том месте выросло шоколадное дерево. Дети обрадовались и стали поливать его шоколадом каждый день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                       (</a:t>
            </a:r>
            <a:r>
              <a:rPr lang="ru-RU" dirty="0" err="1" smtClean="0"/>
              <a:t>Абасов</a:t>
            </a:r>
            <a:r>
              <a:rPr lang="ru-RU" dirty="0" smtClean="0"/>
              <a:t> </a:t>
            </a:r>
            <a:r>
              <a:rPr lang="ru-RU" dirty="0" err="1" smtClean="0"/>
              <a:t>Санан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0" name="Picture 2" descr="D:\сказки\Абас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236"/>
            <a:ext cx="493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91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120" y="260648"/>
            <a:ext cx="35295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 smtClean="0"/>
              <a:t>        Сказка </a:t>
            </a:r>
            <a:r>
              <a:rPr lang="ru-RU" dirty="0"/>
              <a:t>про </a:t>
            </a:r>
            <a:r>
              <a:rPr lang="ru-RU" dirty="0" smtClean="0"/>
              <a:t>карандаш</a:t>
            </a:r>
          </a:p>
          <a:p>
            <a:endParaRPr lang="ru-RU" dirty="0"/>
          </a:p>
          <a:p>
            <a:r>
              <a:rPr lang="ru-RU" dirty="0"/>
              <a:t>Жил на свете мальчик. У этого мальчика был волшебный карандаш, который умел разговаривать, но люди его не понимали. Однажды мальчик потерял свой карандаш и расстроился. Мальчик не мог его найти, но со временем он завёл новый карандаш и забыл про старый. Тем временем старый карандаш нашёл мышь и попросил её отвезти его к мальчику, но мышка привезла его к строителю. Строитель обрадовался и стал этот карандаш беречь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             (Акулов Глеб)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3074" name="Picture 2" descr="D:\сказки\Акул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620"/>
            <a:ext cx="5652120" cy="66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16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-79653"/>
            <a:ext cx="464400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  Домовой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Жили </a:t>
            </a:r>
            <a:r>
              <a:rPr lang="ru-RU" dirty="0"/>
              <a:t>в городе муж и жена, и ждали они ребёнка. Поехали они в деревню отдыхать. Жили они там в старом доме. В этом доме висела картина, которую они захотели забрать с собой. И привезли они картину домой. И стали у них происходить странные вещи. Родился у них мальчик. Когда сын ночью спал, вдруг он начинал неожиданно смеяться. Родители ничего не понимали. Когда сын подрос, родители у него стали спрашивать, что он видит во сне. Сын рассказал, что к нему приходит маленькое, круглое, пушистое существо. Оно играет с мальчиком и </a:t>
            </a:r>
            <a:r>
              <a:rPr lang="ru-RU" dirty="0" err="1"/>
              <a:t>щекотит</a:t>
            </a:r>
            <a:r>
              <a:rPr lang="ru-RU" dirty="0"/>
              <a:t> </a:t>
            </a:r>
            <a:r>
              <a:rPr lang="ru-RU" dirty="0" err="1"/>
              <a:t>его.Но</a:t>
            </a:r>
            <a:r>
              <a:rPr lang="ru-RU" dirty="0"/>
              <a:t> родители это существо не видели. Когда мальчик оставался ночевать у бабушки, происходила всякая всячина: то лампа со стены упадёт, то цветок, постельное бельё в шкафу изорвано. Родители стали думать, что происходит. Видимо, это существо - домовой. И он хулиганит только тогда, когда мальчика дома нет. И они догадались, что привезли домового с </a:t>
            </a:r>
            <a:r>
              <a:rPr lang="ru-RU" dirty="0" smtClean="0"/>
              <a:t>картиной.</a:t>
            </a:r>
          </a:p>
          <a:p>
            <a:r>
              <a:rPr lang="ru-RU" dirty="0" smtClean="0"/>
              <a:t>                           (Беднягин Александр)</a:t>
            </a:r>
            <a:endParaRPr lang="ru-RU" dirty="0"/>
          </a:p>
        </p:txBody>
      </p:sp>
      <p:pic>
        <p:nvPicPr>
          <p:cNvPr id="4098" name="Picture 2" descr="D:\сказки\Бедняг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6417"/>
            <a:ext cx="4644008" cy="66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85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332656"/>
            <a:ext cx="3600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Городок</a:t>
            </a:r>
            <a:endParaRPr lang="ru-RU" dirty="0"/>
          </a:p>
          <a:p>
            <a:r>
              <a:rPr lang="ru-RU" b="1" dirty="0" smtClean="0"/>
              <a:t>В</a:t>
            </a:r>
            <a:r>
              <a:rPr lang="ru-RU" dirty="0" smtClean="0"/>
              <a:t> </a:t>
            </a:r>
            <a:r>
              <a:rPr lang="ru-RU" dirty="0"/>
              <a:t>одном очень маленьком городке жили люди, они были добрые. У них были маленькие домики, красивые сады и добрые животные. Всё в этом городке было блестящим и прекрасным, и все были счастливы. Но вдруг к ним пришли соседи - злые люди. Началась жестокая война. Добрые люди не могли решить, кто будет капитаном, всё же капитаном стала мама: только она не смогла справиться с волшебной палочкой, которая побеждает. Мама взмахнула волшебной палочкой, и все злые люди оказались на пляже. И им там очень понравилось, они стали добрыми. Они до сих пор веселятся на пляже, как мотыльки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           (</a:t>
            </a:r>
            <a:r>
              <a:rPr lang="ru-RU" dirty="0" err="1" smtClean="0"/>
              <a:t>Бергоева</a:t>
            </a:r>
            <a:r>
              <a:rPr lang="ru-RU" dirty="0" smtClean="0"/>
              <a:t>  Диана) </a:t>
            </a:r>
            <a:endParaRPr lang="ru-RU" dirty="0"/>
          </a:p>
        </p:txBody>
      </p:sp>
      <p:pic>
        <p:nvPicPr>
          <p:cNvPr id="5122" name="Picture 2" descr="D:\сказки\Бергое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9980"/>
            <a:ext cx="5364088" cy="61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07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303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«Сказки по телефону»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Сказки.</dc:title>
  <dc:creator>АЛЕКСЕЙ</dc:creator>
  <cp:lastModifiedBy>Учитель</cp:lastModifiedBy>
  <cp:revision>14</cp:revision>
  <dcterms:created xsi:type="dcterms:W3CDTF">2014-04-05T13:35:07Z</dcterms:created>
  <dcterms:modified xsi:type="dcterms:W3CDTF">2014-04-07T06:18:50Z</dcterms:modified>
</cp:coreProperties>
</file>