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8CCD-775B-45AA-87E0-33A025E829BF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FCE-B169-466D-961D-BD85F2DA4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8CCD-775B-45AA-87E0-33A025E829BF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FCE-B169-466D-961D-BD85F2DA4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8CCD-775B-45AA-87E0-33A025E829BF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FCE-B169-466D-961D-BD85F2DA4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8CCD-775B-45AA-87E0-33A025E829BF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FCE-B169-466D-961D-BD85F2DA4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8CCD-775B-45AA-87E0-33A025E829BF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FCE-B169-466D-961D-BD85F2DA4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8CCD-775B-45AA-87E0-33A025E829BF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FCE-B169-466D-961D-BD85F2DA4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8CCD-775B-45AA-87E0-33A025E829BF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FCE-B169-466D-961D-BD85F2DA4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8CCD-775B-45AA-87E0-33A025E829BF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FCE-B169-466D-961D-BD85F2DA4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8CCD-775B-45AA-87E0-33A025E829BF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FCE-B169-466D-961D-BD85F2DA4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8CCD-775B-45AA-87E0-33A025E829BF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FCE-B169-466D-961D-BD85F2DA4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8CCD-775B-45AA-87E0-33A025E829BF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FCE-B169-466D-961D-BD85F2DA4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8CCD-775B-45AA-87E0-33A025E829BF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5FCE-B169-466D-961D-BD85F2DA46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Музей литературных сказок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8" descr="GvoWuzmAuIs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3140968"/>
            <a:ext cx="4038600" cy="3028950"/>
          </a:xfrm>
        </p:spPr>
      </p:pic>
      <p:pic>
        <p:nvPicPr>
          <p:cNvPr id="10242" name="Picture 2" descr="http://cs619523.vk.me/v619523865/2d66/CjV1tIc2C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271999" cy="32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А.Платонов «Волшебное кольцо»</a:t>
            </a:r>
            <a:endParaRPr lang="ru-RU" dirty="0"/>
          </a:p>
        </p:txBody>
      </p:sp>
      <p:pic>
        <p:nvPicPr>
          <p:cNvPr id="5" name="Содержимое 4" descr="NvlAwnk3pag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_B1eIuLwjl0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Экспонаты</a:t>
            </a:r>
            <a:endParaRPr lang="ru-RU"/>
          </a:p>
        </p:txBody>
      </p:sp>
      <p:pic>
        <p:nvPicPr>
          <p:cNvPr id="5" name="Содержимое 4" descr="BO9qiqMBr38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038600" cy="3028950"/>
          </a:xfrm>
        </p:spPr>
      </p:pic>
      <p:pic>
        <p:nvPicPr>
          <p:cNvPr id="6" name="Содержимое 5" descr="ZKZ2fqvECRQ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4038600" cy="3028950"/>
          </a:xfrm>
        </p:spPr>
      </p:pic>
      <p:pic>
        <p:nvPicPr>
          <p:cNvPr id="15362" name="Picture 2" descr="http://cs619523.vk.me/v619523865/2d54/Y9MgRGQyy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6351" y="-3290888"/>
            <a:ext cx="2783999" cy="2088000"/>
          </a:xfrm>
          <a:prstGeom prst="rect">
            <a:avLst/>
          </a:prstGeom>
          <a:noFill/>
        </p:spPr>
      </p:pic>
      <p:pic>
        <p:nvPicPr>
          <p:cNvPr id="15364" name="Picture 4" descr="http://cs619523.vk.me/v619523865/2d54/Y9MgRGQyy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869160"/>
            <a:ext cx="2015999" cy="151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В.Набоков «Аня в стране чудес»</a:t>
            </a:r>
            <a:endParaRPr lang="ru-RU" dirty="0"/>
          </a:p>
        </p:txBody>
      </p:sp>
      <p:pic>
        <p:nvPicPr>
          <p:cNvPr id="6" name="Содержимое 5" descr="fXs2C_kOXWE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4038600" cy="3028950"/>
          </a:xfrm>
        </p:spPr>
      </p:pic>
      <p:pic>
        <p:nvPicPr>
          <p:cNvPr id="5" name="Содержимое 4" descr="DHc2R-OKKb0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Музей литературных сказок</vt:lpstr>
      <vt:lpstr>Экскурсия</vt:lpstr>
      <vt:lpstr>А.Платонов «Волшебное кольцо»</vt:lpstr>
      <vt:lpstr>Экспонаты</vt:lpstr>
      <vt:lpstr>В.Набоков «Аня в стране чудес»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литературных сказок</dc:title>
  <dc:creator>Borg-161</dc:creator>
  <cp:lastModifiedBy>Borg-161</cp:lastModifiedBy>
  <cp:revision>2</cp:revision>
  <dcterms:created xsi:type="dcterms:W3CDTF">2014-04-04T12:43:32Z</dcterms:created>
  <dcterms:modified xsi:type="dcterms:W3CDTF">2014-04-04T13:00:34Z</dcterms:modified>
</cp:coreProperties>
</file>