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56" r:id="rId2"/>
    <p:sldId id="257" r:id="rId3"/>
    <p:sldId id="260" r:id="rId4"/>
    <p:sldId id="261" r:id="rId5"/>
    <p:sldId id="259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3" d="100"/>
          <a:sy n="53" d="100"/>
        </p:scale>
        <p:origin x="-1171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E0E84-2A31-4125-9608-D08732884B75}" type="datetimeFigureOut">
              <a:rPr lang="ru-RU" smtClean="0"/>
              <a:pPr/>
              <a:t>21.03.2014</a:t>
            </a:fld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E90931-670A-4452-94B5-72583BBF67C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E0E84-2A31-4125-9608-D08732884B75}" type="datetimeFigureOut">
              <a:rPr lang="ru-RU" smtClean="0"/>
              <a:pPr/>
              <a:t>21.03.2014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90931-670A-4452-94B5-72583BBF67C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E0E84-2A31-4125-9608-D08732884B75}" type="datetimeFigureOut">
              <a:rPr lang="ru-RU" smtClean="0"/>
              <a:pPr/>
              <a:t>21.03.2014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90931-670A-4452-94B5-72583BBF67C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22E0E84-2A31-4125-9608-D08732884B75}" type="datetimeFigureOut">
              <a:rPr lang="ru-RU" smtClean="0"/>
              <a:pPr/>
              <a:t>21.03.2014</a:t>
            </a:fld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32E90931-670A-4452-94B5-72583BBF67C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E0E84-2A31-4125-9608-D08732884B75}" type="datetimeFigureOut">
              <a:rPr lang="ru-RU" smtClean="0"/>
              <a:pPr/>
              <a:t>21.03.2014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90931-670A-4452-94B5-72583BBF67C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E0E84-2A31-4125-9608-D08732884B75}" type="datetimeFigureOut">
              <a:rPr lang="ru-RU" smtClean="0"/>
              <a:pPr/>
              <a:t>21.03.2014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90931-670A-4452-94B5-72583BBF67C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90931-670A-4452-94B5-72583BBF67C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E0E84-2A31-4125-9608-D08732884B75}" type="datetimeFigureOut">
              <a:rPr lang="ru-RU" smtClean="0"/>
              <a:pPr/>
              <a:t>21.03.2014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E0E84-2A31-4125-9608-D08732884B75}" type="datetimeFigureOut">
              <a:rPr lang="ru-RU" smtClean="0"/>
              <a:pPr/>
              <a:t>21.03.2014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90931-670A-4452-94B5-72583BBF67C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E0E84-2A31-4125-9608-D08732884B75}" type="datetimeFigureOut">
              <a:rPr lang="ru-RU" smtClean="0"/>
              <a:pPr/>
              <a:t>21.03.2014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90931-670A-4452-94B5-72583BBF67C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22E0E84-2A31-4125-9608-D08732884B75}" type="datetimeFigureOut">
              <a:rPr lang="ru-RU" smtClean="0"/>
              <a:pPr/>
              <a:t>21.03.2014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2E90931-670A-4452-94B5-72583BBF67C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E0E84-2A31-4125-9608-D08732884B75}" type="datetimeFigureOut">
              <a:rPr lang="ru-RU" smtClean="0"/>
              <a:pPr/>
              <a:t>21.03.2014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E90931-670A-4452-94B5-72583BBF67C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22E0E84-2A31-4125-9608-D08732884B75}" type="datetimeFigureOut">
              <a:rPr lang="ru-RU" smtClean="0"/>
              <a:pPr/>
              <a:t>21.03.2014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32E90931-670A-4452-94B5-72583BBF67C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8.xml"/><Relationship Id="rId1" Type="http://schemas.openxmlformats.org/officeDocument/2006/relationships/video" Target="file:///F:\&#1083;&#1080;&#1090;&#1077;&#1088;&#1072;&#1090;&#1091;&#1088;&#1072;\7%20&#1082;&#1083;&#1072;&#1089;&#1089;\&#1055;&#1088;&#1086;&#1077;&#1082;&#1090;%20&#1055;&#1088;&#1086;&#1063;&#1090;&#1077;&#1085;&#1080;&#1077;\&#1095;&#1091;&#1095;&#1077;&#1083;&#1086;%20(1).avi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 err="1" smtClean="0"/>
              <a:t>Железников</a:t>
            </a:r>
            <a:r>
              <a:rPr lang="ru-RU" b="1" dirty="0" smtClean="0"/>
              <a:t> Владимир </a:t>
            </a:r>
            <a:r>
              <a:rPr lang="ru-RU" b="1" dirty="0" err="1" smtClean="0"/>
              <a:t>Карпович</a:t>
            </a:r>
            <a:endParaRPr lang="ru-RU" b="1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“ </a:t>
            </a:r>
            <a:r>
              <a:rPr lang="ru-RU" dirty="0" smtClean="0"/>
              <a:t>Чучело</a:t>
            </a:r>
            <a:r>
              <a:rPr lang="en-US" dirty="0" smtClean="0"/>
              <a:t>”</a:t>
            </a:r>
            <a:endParaRPr lang="ru-RU" dirty="0"/>
          </a:p>
        </p:txBody>
      </p:sp>
      <p:pic>
        <p:nvPicPr>
          <p:cNvPr id="4" name="Рисунок 3" descr="p1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32240" y="620688"/>
            <a:ext cx="2129210" cy="2909692"/>
          </a:xfrm>
          <a:prstGeom prst="rect">
            <a:avLst/>
          </a:prstGeom>
        </p:spPr>
      </p:pic>
      <p:pic>
        <p:nvPicPr>
          <p:cNvPr id="5" name="Рисунок 4" descr="9785271098864-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476672"/>
            <a:ext cx="1905000" cy="2952750"/>
          </a:xfrm>
          <a:prstGeom prst="rect">
            <a:avLst/>
          </a:prstGeom>
        </p:spPr>
      </p:pic>
      <p:pic>
        <p:nvPicPr>
          <p:cNvPr id="6" name="Рисунок 5" descr="534055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47864" y="4221088"/>
            <a:ext cx="2304256" cy="23042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Железников</a:t>
            </a:r>
            <a:r>
              <a:rPr lang="ru-RU" dirty="0" smtClean="0"/>
              <a:t> Владимир </a:t>
            </a:r>
            <a:r>
              <a:rPr lang="ru-RU" dirty="0" err="1" smtClean="0"/>
              <a:t>Карпович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1600" dirty="0" smtClean="0"/>
              <a:t>     </a:t>
            </a:r>
            <a:r>
              <a:rPr lang="ru-RU" sz="1600" dirty="0" err="1" smtClean="0"/>
              <a:t>Железников</a:t>
            </a:r>
            <a:r>
              <a:rPr lang="ru-RU" sz="1600" dirty="0" smtClean="0"/>
              <a:t> Владимир </a:t>
            </a:r>
            <a:r>
              <a:rPr lang="ru-RU" sz="1600" dirty="0" err="1" smtClean="0"/>
              <a:t>Карпович</a:t>
            </a:r>
            <a:r>
              <a:rPr lang="ru-RU" sz="1600" dirty="0" smtClean="0"/>
              <a:t> —  русский детский писатель, драматург. Родился в 1925 году в семье пограничника. Когда ему было 20 лет, переехал в Москву. Учился в артиллерийском училище, в юридическом институте. В 1957 окончил Литературный институт им. Горького и стал писателем. </a:t>
            </a:r>
          </a:p>
          <a:p>
            <a:endParaRPr lang="ru-RU" sz="1600" dirty="0" smtClean="0"/>
          </a:p>
          <a:p>
            <a:r>
              <a:rPr lang="ru-RU" sz="1600" dirty="0" smtClean="0"/>
              <a:t>     Книги Владимира </a:t>
            </a:r>
            <a:r>
              <a:rPr lang="ru-RU" sz="1600" dirty="0" err="1" smtClean="0"/>
              <a:t>Карповича</a:t>
            </a:r>
            <a:r>
              <a:rPr lang="ru-RU" sz="1600" dirty="0" smtClean="0"/>
              <a:t> посвящены отношениям между людьми, проблемам взросления, детству и отрочеству. Они стали классикой отечественной детской литературы.</a:t>
            </a:r>
            <a:endParaRPr lang="ru-RU" sz="16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http://book-hall.ru/files/zhelezniko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1556792"/>
            <a:ext cx="3249577" cy="446370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 </a:t>
            </a:r>
            <a:r>
              <a:rPr lang="en-US" dirty="0" smtClean="0"/>
              <a:t>“</a:t>
            </a:r>
            <a:r>
              <a:rPr lang="ru-RU" dirty="0" smtClean="0"/>
              <a:t>Чучело</a:t>
            </a:r>
            <a:r>
              <a:rPr lang="en-US" dirty="0" smtClean="0"/>
              <a:t>”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2100" dirty="0" smtClean="0"/>
              <a:t>     Книга о шестикласснице Лене </a:t>
            </a:r>
            <a:r>
              <a:rPr lang="ru-RU" sz="2100" dirty="0" err="1" smtClean="0"/>
              <a:t>Бессольцевой</a:t>
            </a:r>
            <a:r>
              <a:rPr lang="ru-RU" sz="2100" dirty="0" smtClean="0"/>
              <a:t>, сумевшей выстоять в своем первом столкновении с подлостью и предательством.</a:t>
            </a:r>
          </a:p>
          <a:p>
            <a:r>
              <a:rPr lang="ru-RU" sz="2100" dirty="0" smtClean="0"/>
              <a:t>     Владимир </a:t>
            </a:r>
            <a:r>
              <a:rPr lang="ru-RU" sz="2100" dirty="0" err="1" smtClean="0"/>
              <a:t>Железников</a:t>
            </a:r>
            <a:r>
              <a:rPr lang="ru-RU" sz="2100" dirty="0" smtClean="0"/>
              <a:t> эту повесть написал на основе случая со своей внучкой, которая точно так  же, как Лена </a:t>
            </a:r>
            <a:r>
              <a:rPr lang="ru-RU" sz="2100" dirty="0" err="1" smtClean="0"/>
              <a:t>Бессольцева</a:t>
            </a:r>
            <a:r>
              <a:rPr lang="ru-RU" sz="2100" dirty="0" smtClean="0"/>
              <a:t>, взяла на себя чужую вину и весь класс разом объявил ей бойкот. </a:t>
            </a:r>
          </a:p>
          <a:p>
            <a:endParaRPr lang="ru-RU" dirty="0"/>
          </a:p>
        </p:txBody>
      </p:sp>
      <p:pic>
        <p:nvPicPr>
          <p:cNvPr id="5" name="Содержимое 4" descr="612367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804248" y="2996952"/>
            <a:ext cx="2014509" cy="3384376"/>
          </a:xfrm>
        </p:spPr>
      </p:pic>
      <p:sp>
        <p:nvSpPr>
          <p:cNvPr id="9" name="Прямоугольник 8"/>
          <p:cNvSpPr/>
          <p:nvPr/>
        </p:nvSpPr>
        <p:spPr>
          <a:xfrm>
            <a:off x="4860032" y="1628800"/>
            <a:ext cx="352839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С 2000 года книга «Чучело» переиздавалась 36 раз. Дата первого издания «Чучело»- январь 2000 года, последнее, 36-е издание вышло в ноябре 2011 года</a:t>
            </a:r>
            <a:endParaRPr lang="ru-RU" sz="1600" dirty="0"/>
          </a:p>
        </p:txBody>
      </p:sp>
      <p:pic>
        <p:nvPicPr>
          <p:cNvPr id="12" name="Рисунок 11" descr="cov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2996952"/>
            <a:ext cx="2280253" cy="33123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О фильме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 Для советских кинозрителей, незнакомых с подобными случаями в советской школе, фильм стал откровением, так как это был первый фильм, в котором советские пионеры изображены не как юные ленинцы, а как настоящие антигерои. </a:t>
            </a:r>
            <a:endParaRPr lang="ru-RU" dirty="0"/>
          </a:p>
        </p:txBody>
      </p:sp>
      <p:pic>
        <p:nvPicPr>
          <p:cNvPr id="5" name="Содержимое 4" descr="63394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197577" y="1524000"/>
            <a:ext cx="2960483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чучело (1).avi">
            <a:hlinkClick r:id="" action="ppaction://media"/>
          </p:cNvPr>
          <p:cNvPicPr>
            <a:picLocks noGrp="1" noRot="1" noChangeAspect="1"/>
          </p:cNvPicPr>
          <p:nvPr>
            <p:ph sz="quarter"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14282" y="1928802"/>
            <a:ext cx="6705600" cy="2895600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7000892" y="1643050"/>
            <a:ext cx="1984248" cy="3733800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Художественный фильм  снят  в  1982 году  режиссёром Роланом </a:t>
            </a:r>
            <a:r>
              <a:rPr lang="ru-RU" dirty="0" smtClean="0"/>
              <a:t>Быковым </a:t>
            </a:r>
            <a:r>
              <a:rPr lang="ru-RU" dirty="0" smtClean="0"/>
              <a:t>по одноимённой повести  Владимира </a:t>
            </a:r>
            <a:r>
              <a:rPr lang="ru-RU" dirty="0" err="1" smtClean="0"/>
              <a:t>Железникова</a:t>
            </a:r>
            <a:r>
              <a:rPr lang="ru-RU" dirty="0" smtClean="0"/>
              <a:t>, написанной 1981 году. В 1986 году фильм бы  удостоен Государственной премии СССР. 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Фильм </a:t>
            </a:r>
            <a:r>
              <a:rPr lang="en-US" dirty="0" smtClean="0"/>
              <a:t>“</a:t>
            </a:r>
            <a:r>
              <a:rPr lang="ru-RU" dirty="0" smtClean="0"/>
              <a:t>Чучело</a:t>
            </a:r>
            <a:r>
              <a:rPr lang="en-US" dirty="0" smtClean="0"/>
              <a:t>”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536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Другие книги </a:t>
            </a:r>
            <a:r>
              <a:rPr lang="ru-RU" dirty="0" err="1" smtClean="0"/>
              <a:t>В.К.Железникова</a:t>
            </a:r>
            <a:endParaRPr lang="ru-RU" dirty="0"/>
          </a:p>
        </p:txBody>
      </p:sp>
      <p:pic>
        <p:nvPicPr>
          <p:cNvPr id="5" name="Содержимое 4" descr="55eeb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843808" y="3645024"/>
            <a:ext cx="1944216" cy="2964708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«</a:t>
            </a:r>
            <a:r>
              <a:rPr lang="ru-RU" sz="2000" dirty="0" smtClean="0"/>
              <a:t>Чудак из «6-Б» </a:t>
            </a:r>
          </a:p>
          <a:p>
            <a:r>
              <a:rPr lang="ru-RU" sz="2000" dirty="0" smtClean="0"/>
              <a:t>«Хорошим людям — доброе утро!»</a:t>
            </a:r>
          </a:p>
          <a:p>
            <a:r>
              <a:rPr lang="ru-RU" sz="2000" dirty="0" smtClean="0"/>
              <a:t>«Белые пароходы»</a:t>
            </a:r>
          </a:p>
          <a:p>
            <a:r>
              <a:rPr lang="ru-RU" sz="2000" dirty="0" smtClean="0"/>
              <a:t>«Путешественник с багажом»</a:t>
            </a:r>
          </a:p>
          <a:p>
            <a:r>
              <a:rPr lang="ru-RU" sz="2000" dirty="0" smtClean="0"/>
              <a:t>«Каждый мечтает о собаке»</a:t>
            </a:r>
          </a:p>
          <a:p>
            <a:r>
              <a:rPr lang="ru-RU" sz="2000" dirty="0" smtClean="0"/>
              <a:t>«Чучело»</a:t>
            </a:r>
            <a:endParaRPr lang="ru-RU" sz="2000" dirty="0"/>
          </a:p>
        </p:txBody>
      </p:sp>
      <p:pic>
        <p:nvPicPr>
          <p:cNvPr id="6" name="Рисунок 5" descr="413696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27784" y="1412776"/>
            <a:ext cx="1584176" cy="2228407"/>
          </a:xfrm>
          <a:prstGeom prst="rect">
            <a:avLst/>
          </a:prstGeom>
        </p:spPr>
      </p:pic>
      <p:pic>
        <p:nvPicPr>
          <p:cNvPr id="7" name="Рисунок 6" descr="b_978-5-17-071867-2_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1412776"/>
            <a:ext cx="1501843" cy="2304256"/>
          </a:xfrm>
          <a:prstGeom prst="rect">
            <a:avLst/>
          </a:prstGeom>
        </p:spPr>
      </p:pic>
      <p:pic>
        <p:nvPicPr>
          <p:cNvPr id="8" name="Рисунок 7" descr="ub2012_02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3568" y="3717032"/>
            <a:ext cx="2016224" cy="2755506"/>
          </a:xfrm>
          <a:prstGeom prst="rect">
            <a:avLst/>
          </a:prstGeom>
        </p:spPr>
      </p:pic>
      <p:pic>
        <p:nvPicPr>
          <p:cNvPr id="9" name="Рисунок 8" descr="534055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32240" y="4725144"/>
            <a:ext cx="1656184" cy="16561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597</TotalTime>
  <Words>278</Words>
  <Application>Microsoft Office PowerPoint</Application>
  <PresentationFormat>Экран (4:3)</PresentationFormat>
  <Paragraphs>21</Paragraphs>
  <Slides>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Бумажная</vt:lpstr>
      <vt:lpstr>“ Чучело”</vt:lpstr>
      <vt:lpstr>Железников Владимир Карпович</vt:lpstr>
      <vt:lpstr>  “Чучело”</vt:lpstr>
      <vt:lpstr> О фильме</vt:lpstr>
      <vt:lpstr>Фильм “Чучело”</vt:lpstr>
      <vt:lpstr>Другие книги В.К.Железникова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Книга “ Чучело”</dc:title>
  <dc:creator>net_1</dc:creator>
  <cp:lastModifiedBy>Borg-161</cp:lastModifiedBy>
  <cp:revision>65</cp:revision>
  <dcterms:created xsi:type="dcterms:W3CDTF">2013-10-21T11:53:45Z</dcterms:created>
  <dcterms:modified xsi:type="dcterms:W3CDTF">2014-03-21T08:47:53Z</dcterms:modified>
</cp:coreProperties>
</file>