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1A55B-17BB-4189-8B1A-FA42AD0995B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0F173B-164D-4495-92A9-3884B129CE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ПроЧтение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по литературе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«Литераторские мостки»</a:t>
            </a:r>
            <a:endParaRPr lang="ru-RU" dirty="0"/>
          </a:p>
        </p:txBody>
      </p:sp>
      <p:pic>
        <p:nvPicPr>
          <p:cNvPr id="5" name="Содержимое 4" descr="8MNKdOpdAR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-TBBtvSYrv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Топонимика «Преступления и наказания»</a:t>
            </a:r>
            <a:endParaRPr lang="ru-RU" dirty="0"/>
          </a:p>
        </p:txBody>
      </p:sp>
      <p:pic>
        <p:nvPicPr>
          <p:cNvPr id="5" name="Содержимое 4" descr="U1Ye1c-GzG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n7Kr4V3eF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Первое полугодие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Кукольная инсценировка «Озорник Петрушка»</a:t>
            </a:r>
            <a:br>
              <a:rPr lang="ru-RU" dirty="0" smtClean="0"/>
            </a:br>
            <a:r>
              <a:rPr lang="ru-RU" dirty="0" smtClean="0"/>
              <a:t> (ноябрь 2013г.)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Актёры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Благодарные зрители</a:t>
            </a:r>
            <a:endParaRPr lang="ru-RU" dirty="0"/>
          </a:p>
        </p:txBody>
      </p:sp>
      <p:pic>
        <p:nvPicPr>
          <p:cNvPr id="10" name="Содержимое 9" descr="KgQHg8Y6cS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1" name="Содержимое 10" descr="9HyxEKPnHz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повести </a:t>
            </a:r>
            <a:r>
              <a:rPr lang="ru-RU" dirty="0" err="1" smtClean="0"/>
              <a:t>В.Железникова</a:t>
            </a:r>
            <a:r>
              <a:rPr lang="ru-RU" dirty="0" smtClean="0"/>
              <a:t> «Чучело» (декабрь 2013 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CgvdL_Yj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7" name="Содержимое 6" descr="OafAu6eVzb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повести Ч.Айтматова «Белый пароход» (февраль 2013 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Дед  </a:t>
            </a:r>
            <a:r>
              <a:rPr lang="ru-RU" dirty="0" err="1" smtClean="0"/>
              <a:t>Момун</a:t>
            </a:r>
            <a:r>
              <a:rPr lang="ru-RU" dirty="0" smtClean="0"/>
              <a:t> и Мальчик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    Легенда о </a:t>
            </a:r>
            <a:r>
              <a:rPr lang="ru-RU" dirty="0" err="1" smtClean="0"/>
              <a:t>Матери-Оленихе</a:t>
            </a:r>
            <a:endParaRPr lang="ru-RU" dirty="0"/>
          </a:p>
        </p:txBody>
      </p:sp>
      <p:pic>
        <p:nvPicPr>
          <p:cNvPr id="8" name="Содержимое 7" descr="Fi5Eo0BVspQ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  <p:pic>
        <p:nvPicPr>
          <p:cNvPr id="10" name="Содержимое 9" descr="LeQPaF_K8R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повести Ч.Айтматова «Белый пароход» (февраль 2013 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F:\Фотки\XPnv_O9n-aw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2884885" cy="3846513"/>
          </a:xfrm>
          <a:prstGeom prst="rect">
            <a:avLst/>
          </a:prstGeom>
          <a:noFill/>
        </p:spPr>
      </p:pic>
      <p:pic>
        <p:nvPicPr>
          <p:cNvPr id="1026" name="Picture 2" descr="F:\Фотки\_VOYIp6kea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«Один год в судьбе России» (подготовительный этап)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Фотографии участников проекта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 театрального и музыкального искусства</a:t>
            </a:r>
            <a:endParaRPr lang="ru-RU" dirty="0"/>
          </a:p>
        </p:txBody>
      </p:sp>
      <p:pic>
        <p:nvPicPr>
          <p:cNvPr id="7" name="Содержимое 6" descr="ATiDnjH85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ARiCkOAGgs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Парк </a:t>
            </a:r>
            <a:r>
              <a:rPr lang="ru-RU" dirty="0" err="1" smtClean="0"/>
              <a:t>Екатерингоф</a:t>
            </a:r>
            <a:endParaRPr lang="ru-RU" dirty="0"/>
          </a:p>
        </p:txBody>
      </p:sp>
      <p:pic>
        <p:nvPicPr>
          <p:cNvPr id="5" name="Содержимое 4" descr="T-qjDFFdK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On_EJAVnS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696514"/>
            <a:ext cx="4038600" cy="1388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93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«ПроЧтение»</vt:lpstr>
      <vt:lpstr>Первое полугодие</vt:lpstr>
      <vt:lpstr>Кукольная инсценировка «Озорник Петрушка»  (ноябрь 2013г.)</vt:lpstr>
      <vt:lpstr>Презентация повести В.Железникова «Чучело» (декабрь 2013 г.)</vt:lpstr>
      <vt:lpstr>Презентация повести Ч.Айтматова «Белый пароход» (февраль 2013 г.)</vt:lpstr>
      <vt:lpstr>Презентация повести Ч.Айтматова «Белый пароход» (февраль 2013 г.)</vt:lpstr>
      <vt:lpstr>«Один год в судьбе России» (подготовительный этап)</vt:lpstr>
      <vt:lpstr>Музей театрального и музыкального искусства</vt:lpstr>
      <vt:lpstr>Парк Екатерингоф</vt:lpstr>
      <vt:lpstr>«Литераторские мостки»</vt:lpstr>
      <vt:lpstr>Топонимика «Преступления и наказания»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«ПроЧтение»</dc:title>
  <dc:creator>Borg-161</dc:creator>
  <cp:lastModifiedBy>Borg-161</cp:lastModifiedBy>
  <cp:revision>15</cp:revision>
  <dcterms:created xsi:type="dcterms:W3CDTF">2014-02-24T13:28:09Z</dcterms:created>
  <dcterms:modified xsi:type="dcterms:W3CDTF">2014-02-24T17:44:55Z</dcterms:modified>
</cp:coreProperties>
</file>