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40.ru/famous2/e1572.s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379514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Драгунский Виктор Юзефович (1913-1972) - русский детский писатель.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1214422"/>
            <a:ext cx="4143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Родился в Нью-Йорке, где поселились его родители, эмигрировавшие из России в поисках лучшей жизни. </a:t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00562" y="2928934"/>
            <a:ext cx="42148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"Виктор </a:t>
            </a:r>
            <a:r>
              <a:rPr lang="ru-RU" sz="2800" dirty="0" smtClean="0">
                <a:hlinkClick r:id="rId3"/>
              </a:rPr>
              <a:t>Драгунский</a:t>
            </a:r>
            <a:r>
              <a:rPr lang="ru-RU" sz="2800" dirty="0" smtClean="0"/>
              <a:t> был талантлив вглубь и вширь", - писал Юрий Нагибин. Автор "Денискиных рассказов" работал клоуном в цирке, и именно из цирка пришел в литературу....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До этого Виктор Драгунский работал токарем, шорником, лодочником. Потом стал актером. Написал две взрослые повести - "Он упал на траву" и "Сегодня и ежедневно". В последней повести главный герой - клоун - говорит: "Я не знаю, что мне сделать, чтобы спасти детей. Я не могу положить их с собой всех, обнять их и закрыть своим телом. Потому что дети должны жить, они должны радоваться… и я должен ежедневно доставлять радость детям. Смех - это радость. Я даю его двумя руками. Карманы моих клоунских штанов набиты смехом. Я выхожу на утренник, я иду в манеж, как на пост. Ни одного дня без работы для детей. Ни одного ребенка без радости, это понимаю не только я. Слушайте, люди, кто чем может - заслоняйте детей. Спешите приносить радость детям, друзья мои, спешите работать на утренниках!".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3219470" cy="498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42852"/>
            <a:ext cx="2643206" cy="409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142852"/>
            <a:ext cx="3062302" cy="394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3643314"/>
            <a:ext cx="2000264" cy="302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0" y="3000372"/>
            <a:ext cx="2447939" cy="364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3929066"/>
            <a:ext cx="2000264" cy="272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270919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643050"/>
            <a:ext cx="2162187" cy="32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714620"/>
            <a:ext cx="2389865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1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Documents and Settings\User\Рабочий стол\чтение\ea60b655dca3c5e98d7cd4885f5e9258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970"/>
            <a:ext cx="4429156" cy="5607674"/>
          </a:xfrm>
          <a:prstGeom prst="rect">
            <a:avLst/>
          </a:prstGeom>
          <a:noFill/>
        </p:spPr>
      </p:pic>
      <p:pic>
        <p:nvPicPr>
          <p:cNvPr id="5124" name="Picture 4" descr="C:\Documents and Settings\User\Рабочий стол\чтение\1807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293468"/>
            <a:ext cx="3571900" cy="5243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00108"/>
            <a:ext cx="3643338" cy="472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286380" y="1857364"/>
            <a:ext cx="2571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Умер Драгунский </a:t>
            </a:r>
          </a:p>
          <a:p>
            <a:r>
              <a:rPr lang="ru-RU" sz="3200" b="1" dirty="0" smtClean="0"/>
              <a:t>в Москве</a:t>
            </a:r>
          </a:p>
          <a:p>
            <a:r>
              <a:rPr lang="ru-RU" sz="3200" b="1" dirty="0" smtClean="0"/>
              <a:t> 6 мая 1972 года.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235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Драгунский Виктор Юзефович (1913-1972) - русский детский писатель.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 Юзефович Драгунский</dc:title>
  <dc:creator>212</dc:creator>
  <cp:lastModifiedBy>212</cp:lastModifiedBy>
  <cp:revision>7</cp:revision>
  <dcterms:modified xsi:type="dcterms:W3CDTF">2014-02-26T06:13:56Z</dcterms:modified>
</cp:coreProperties>
</file>