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13870551001563799"/>
          <c:y val="9.4094628898675828E-2"/>
          <c:w val="0.70224383983174998"/>
          <c:h val="0.80571206373894966"/>
        </c:manualLayout>
      </c:layout>
      <c:pie3DChart>
        <c:varyColors val="1"/>
        <c:ser>
          <c:idx val="0"/>
          <c:order val="0"/>
          <c:explosion val="42"/>
          <c:dLbls>
            <c:showVal val="1"/>
            <c:showLeaderLines val="1"/>
          </c:dLbls>
          <c:cat>
            <c:strRef>
              <c:f>Лист1!$A$1:$A$3</c:f>
              <c:strCache>
                <c:ptCount val="3"/>
                <c:pt idx="0">
                  <c:v>Аудиал</c:v>
                </c:pt>
                <c:pt idx="1">
                  <c:v>Визуал</c:v>
                </c:pt>
                <c:pt idx="2">
                  <c:v>Кинестетик</c:v>
                </c:pt>
              </c:strCache>
            </c:strRef>
          </c:cat>
          <c:val>
            <c:numRef>
              <c:f>Лист1!$B$1:$B$3</c:f>
              <c:numCache>
                <c:formatCode>0%</c:formatCode>
                <c:ptCount val="3"/>
                <c:pt idx="0">
                  <c:v>0.35</c:v>
                </c:pt>
                <c:pt idx="1">
                  <c:v>0.25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explosion val="25"/>
          <c:val>
            <c:numLit>
              <c:formatCode>General</c:formatCode>
              <c:ptCount val="1"/>
              <c:pt idx="0">
                <c:v>1</c:v>
              </c:pt>
            </c:numLit>
          </c:val>
        </c:ser>
      </c:pie3DChart>
      <c:spPr>
        <a:noFill/>
        <a:ln w="25400">
          <a:noFill/>
        </a:ln>
      </c:spPr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313F5-E273-4CE9-9081-CFD32BDAEE3C}" type="datetimeFigureOut">
              <a:rPr lang="ru-RU" smtClean="0"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8C72-7FB8-479F-9615-7C8DF3A525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text=%D0%B0%D1%83%D0%B4%D0%B8%D0%B0%D0%BB%20%D0%BA%D0%B0%D1%80%D1%82%D0%B8%D0%BD%D0%BA%D0%B0&amp;noreask=1&amp;img_url=http://shkolazhizni.ru/img/content/i42/42580_or.jpg&amp;pos=1&amp;rpt=simage&amp;lr=10692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img_url=http://lisyonok.ucoz.ru/_ld/0/25940.png&amp;uinfo=sw-1349-sh-683-fw-1124-fh-477-pd-1&amp;p=4&amp;text=%D1%80%D0%B5%D0%B1%D1%91%D0%BD%D0%BE%D0%BA%20-%D0%B2%D0%B8%D0%B7%D1%83%D0%B0%D0%BB%20%D0%BA%D0%B0%D1%80%D1%82%D0%B8%D0%BD%D0%BA%D0%B0&amp;noreask=1&amp;pos=142&amp;rpt=simage&amp;lr=10692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source=wiz&amp;text=%D0%BA%D0%B8%D0%BD%D0%B5%D1%81%D1%82%D0%B5%D1%82%D0%B8%D0%BA%20%D0%BA%D0%B0%D1%80%D1%82%D0%B8%D0%BD%D0%BA%D0%B0&amp;noreask=1&amp;img_url=http://www.preschools4all.com/image-files/kinesthetic.jpg&amp;pos=4&amp;rpt=simage&amp;lr=10692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96752"/>
            <a:ext cx="6747232" cy="3416320"/>
          </a:xfrm>
          <a:prstGeom prst="rect">
            <a:avLst/>
          </a:prstGeom>
          <a:solidFill>
            <a:schemeClr val="bg2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Как  редко ребёнок </a:t>
            </a:r>
          </a:p>
          <a:p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бывает таким, </a:t>
            </a:r>
          </a:p>
          <a:p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как нам хочется …</a:t>
            </a:r>
          </a:p>
          <a:p>
            <a:pPr algn="r"/>
            <a:r>
              <a:rPr lang="ru-RU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Януш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Корчак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Олег\Desktop\ккк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7848872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2411760" y="1772816"/>
          <a:ext cx="61206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 descr="http://im0-tub-ru.yandex.net/i?id=2989424-28-72&amp;n=21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275856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2696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spc="100" dirty="0" smtClean="0">
                <a:solidFill>
                  <a:srgbClr val="FF0000"/>
                </a:solidFill>
              </a:rPr>
              <a:t>ШКОЛЬНЫЙ ВОЗРАСТ</a:t>
            </a:r>
            <a:endParaRPr lang="ru-RU" sz="3200" b="1" spc="100" dirty="0">
              <a:solidFill>
                <a:srgbClr val="FF00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19972" y="1260050"/>
            <a:ext cx="8146717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Словарь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Визуалы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своей речи употребляют существительные, глаголы,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прилагательные, связанные со зрением (смотреть, наблюдать,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картина, на первый взгляд, красочный, яркий, как видите...).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аудиала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характерны слова, связанные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со слуховым восприятием (голос, послушайте, обсуждать, молчаливый,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тишина, беззвучный...).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Словарь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кинестетика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основном включает слова,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описывающие чувства, ощущения (схватывать, мягкий, теплый,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шелковистый, прикосновение, хороший нюх, ароматный, гибкий...).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708309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Направление взгляда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визуалов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общении взгляд направлен в основном вверх,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аудиалов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по средней линии,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кинестетиков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вниз.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563888" y="1268760"/>
            <a:ext cx="655272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Особенности внимания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Кинестетику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вообще трудно концентрировать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свое внимание, его легко отвлечь чем угодно;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аудиал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легко отвлекается на звуки;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визуалу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шум практически не мешает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831432"/>
            <a:ext cx="896448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Особенности запоминания визуалов, аудиалов и кинестетиков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Визуал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помнит то, что видел, запоминает картинами (образное мышление хорошо развито).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Аудиал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то, что обсуждал, запоминает, слушая.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Кинестетик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помнит общее впечатление; запоминает, двигаясь, ощупывая, нюхая.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2000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2000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2000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2000"/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2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20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20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20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20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95536" y="404664"/>
            <a:ext cx="80354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D015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Различия в поведении кинестетиков, аудиалов и визуалов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23528" y="1412776"/>
            <a:ext cx="796724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Ситуация: домашнее задание, которое записано на доске.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Визуал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послушно откроет дневник и перепишет с доски то,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что задано на дом.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Аудиал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переспросит у соседа и запишет со слуха или не будет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вообще ничего писать, а дома позвонит по телефону и узнает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 одноклассников, что задано.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Кинестетик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долго роется в портфеле, находит нужные учебники,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них – заданные страницы и прямо в учебниках отмечает, что задано.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im8-tub-ru.yandex.net/i?id=266491830-59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5157192"/>
            <a:ext cx="2411760" cy="170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260648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D015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Различия в поведении кинестетиков, аудиалов и визуалов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51520" y="836712"/>
            <a:ext cx="739862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Ситуация: поведение на перемене.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Визуал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чаще всего остается в классе (если там не очень шумно)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либо выходит в коридор и рассматривает информацию на стенах,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наблюдает за другими детьми.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Аудиал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использует перемену, чтоб наговориться и пошуметь.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Кинестетик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перемена нужна, чтобы размяться, подвигаться.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im3-tub-ru.yandex.net/i?id=101386034-11-72&amp;n=21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941168"/>
            <a:ext cx="2051720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23528" y="4365104"/>
            <a:ext cx="555023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Замечания воспримутся лучше, если: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визуалу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покачать головой, погрозить пальцем;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34343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аудиалу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сказать шепотом "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ш-ш-ш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", "тише";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кинестетику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положить руку на плечо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2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2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2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2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20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2000"/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-155242"/>
            <a:ext cx="9080756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выполнении ребенком домашнего задания рекомендуется: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визуалу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разрешить иметь под рукой листок, на котором он в процессе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работы может чертить, штриховать, рисовать и т.д.;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аудиалу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делать замечания, когда он в процессе запоминания издает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звуки, шевелит губами;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кинестетика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заставлять сидеть долгое время неподвижно, давать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возможность моторной разрядки (сходить в другую комнату, встать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попрыгать...).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rgbClr val="17365D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общении используйте методы, понятные и близкие ребенку: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визуалом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употребляйте слова, описывающие цвет, форму, местоположение,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можно выделять цветом пункты в книге, использовать таблицы, схемы,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наглядные пособия;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аудиалом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используйте вариации голоса (громкость, паузы, интонации);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кинестетиком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используйте жесты, прикосновения, довольно медленную речь,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3434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позволяйте ему "обыгрывать" информацию.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04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2048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048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2048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2048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2048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2048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20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20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2000"/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2000"/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2000"/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2000"/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2000"/>
                                        <p:tgtEl>
                                          <p:spTgt spid="204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2000"/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98884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spc="100" dirty="0" smtClean="0">
                <a:solidFill>
                  <a:srgbClr val="FF0000"/>
                </a:solidFill>
              </a:rPr>
              <a:t>Учитесь понимать друг друга, тогда в Вашей жизни и в</a:t>
            </a:r>
          </a:p>
          <a:p>
            <a:pPr algn="ctr"/>
            <a:endParaRPr lang="ru-RU" sz="2400" b="1" spc="100" dirty="0">
              <a:solidFill>
                <a:srgbClr val="FF0000"/>
              </a:solidFill>
            </a:endParaRPr>
          </a:p>
          <a:p>
            <a:pPr algn="ctr"/>
            <a:r>
              <a:rPr lang="ru-RU" sz="2400" b="1" spc="100" dirty="0" smtClean="0">
                <a:solidFill>
                  <a:srgbClr val="FF0000"/>
                </a:solidFill>
              </a:rPr>
              <a:t> жизни Ваших детей будет намного меньше проблем!</a:t>
            </a:r>
            <a:endParaRPr lang="ru-RU" sz="2400" b="1" spc="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534</Words>
  <Application>Microsoft Office PowerPoint</Application>
  <PresentationFormat>Экран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12</cp:revision>
  <dcterms:created xsi:type="dcterms:W3CDTF">2013-10-20T08:14:54Z</dcterms:created>
  <dcterms:modified xsi:type="dcterms:W3CDTF">2013-10-20T09:05:29Z</dcterms:modified>
</cp:coreProperties>
</file>