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C0EA-BEA6-492D-A653-06F22950E34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FFA1-80A3-4419-BFEC-86980396E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40;&#1090;&#1090;&#1077;&#1089;&#1090;&#1072;&#1094;&#1080;&#1103;%20&#1052;&#1072;&#1076;&#1080;&#1085;&#1072;\&#1050;&#1083;&#1072;&#1089;&#1089;&#1085;&#1099;&#1081;%20&#1095;&#1072;&#1089;%20&#1087;&#1072;&#1084;&#1103;&#1090;&#1080;%20&#1041;&#1077;&#1089;&#1083;&#1072;&#1085;&#1089;&#1082;&#1086;&#1081;%20&#1090;&#1088;&#1072;&#1075;&#1077;&#1076;&#1080;&#1080;\1.&#1044;&#1077;&#1090;&#1080;\DJ%20OZON%20%20-%20&#1088;&#1086;&#1078;&#1076;&#1077;&#1085;&#1080;&#1077;%20&#1088;&#1077;&#1073;&#1077;&#1085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DJ OZON  - рождение реб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231559033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71438"/>
            <a:ext cx="9144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uneta.ru-2514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63725" y="0"/>
            <a:ext cx="5414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667f86d34b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798513"/>
            <a:ext cx="9144000" cy="52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sim-Slugin285565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d16b058cf0807f7f46706cb228e88cdf_124040219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00063"/>
            <a:ext cx="9144000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P3X1PzbVw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237808_10207_1_HD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ww_chudetstvo_ru_s_novorozhdennim_9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00013"/>
            <a:ext cx="9144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a2a92c3d6e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5c18053c49398587cee7bd0ff087b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46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Фотоальбом</a:t>
            </a:r>
          </a:p>
          <a:p>
            <a:r>
              <a:rPr lang="ru-RU" smtClean="0"/>
              <a:t>ПК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415f9622e85c0606e03c528cc6c6e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8834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2135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356941-1a81b85c34ce1be8367bef76635a6ac01fb5c7123488155-1-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58775" y="0"/>
            <a:ext cx="8424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4543801_046_133_gedez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05038" y="0"/>
            <a:ext cx="4732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Экран (4:3)</PresentationFormat>
  <Paragraphs>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2014-09-04T15:09:02Z</dcterms:created>
  <dcterms:modified xsi:type="dcterms:W3CDTF">2014-12-08T18:40:24Z</dcterms:modified>
</cp:coreProperties>
</file>