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3E79117-B57C-4917-8FC0-3B2C299548D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CEE34B2-55C7-44BA-9F07-40C18F6D4E5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9275" y="1366837"/>
            <a:ext cx="5505450" cy="4124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4037" y="1861344"/>
            <a:ext cx="5495925" cy="40957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4037" y="1866106"/>
            <a:ext cx="5495925" cy="40862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3562" y="1847056"/>
            <a:ext cx="5476875" cy="412432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47862" y="1718469"/>
            <a:ext cx="5248275" cy="43815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9275" y="1837531"/>
            <a:ext cx="5505450" cy="41433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3562" y="1851819"/>
            <a:ext cx="5476875" cy="41148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4037" y="1856581"/>
            <a:ext cx="5495925" cy="410527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4037" y="1847056"/>
            <a:ext cx="5495925" cy="41243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4037" y="1861344"/>
            <a:ext cx="5495925" cy="409575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9275" y="1861344"/>
            <a:ext cx="5505450" cy="40957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904206"/>
            <a:ext cx="5486400" cy="4010025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9275" y="1861344"/>
            <a:ext cx="5505450" cy="409575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866106"/>
            <a:ext cx="5486400" cy="408622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847056"/>
            <a:ext cx="5486400" cy="412432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847056"/>
            <a:ext cx="5486400" cy="41243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4987" y="1856581"/>
            <a:ext cx="5534025" cy="41052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4512" y="1861344"/>
            <a:ext cx="5514975" cy="40957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3087" y="1856581"/>
            <a:ext cx="5457825" cy="41052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3087" y="1875631"/>
            <a:ext cx="5457825" cy="40671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3562" y="1875631"/>
            <a:ext cx="5476875" cy="406717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8325" y="1880394"/>
            <a:ext cx="5467350" cy="405765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4037" y="1866106"/>
            <a:ext cx="5495925" cy="40862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0</Words>
  <Application>Microsoft Office PowerPoint</Application>
  <PresentationFormat>Экран (4:3)</PresentationFormat>
  <Paragraphs>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FuckYouBill</cp:lastModifiedBy>
  <cp:revision>1</cp:revision>
  <dcterms:created xsi:type="dcterms:W3CDTF">2014-10-19T12:48:57Z</dcterms:created>
  <dcterms:modified xsi:type="dcterms:W3CDTF">2014-10-19T12:57:04Z</dcterms:modified>
</cp:coreProperties>
</file>