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74" r:id="rId6"/>
    <p:sldId id="264" r:id="rId7"/>
    <p:sldId id="263" r:id="rId8"/>
    <p:sldId id="267" r:id="rId9"/>
    <p:sldId id="268" r:id="rId10"/>
    <p:sldId id="269" r:id="rId11"/>
    <p:sldId id="270" r:id="rId12"/>
    <p:sldId id="273" r:id="rId13"/>
    <p:sldId id="272" r:id="rId14"/>
    <p:sldId id="275" r:id="rId15"/>
    <p:sldId id="262" r:id="rId16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666633"/>
    <a:srgbClr val="1C1C1C"/>
    <a:srgbClr val="CC3300"/>
    <a:srgbClr val="008000"/>
    <a:srgbClr val="9900CC"/>
    <a:srgbClr val="663300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69" autoAdjust="0"/>
    <p:restoredTop sz="95509" autoAdjust="0"/>
  </p:normalViewPr>
  <p:slideViewPr>
    <p:cSldViewPr>
      <p:cViewPr varScale="1">
        <p:scale>
          <a:sx n="101" d="100"/>
          <a:sy n="101" d="100"/>
        </p:scale>
        <p:origin x="-1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2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slide" Target="../slides/slide4.xml"/><Relationship Id="rId1" Type="http://schemas.openxmlformats.org/officeDocument/2006/relationships/slide" Target="../slides/slide3.xml"/><Relationship Id="rId4" Type="http://schemas.openxmlformats.org/officeDocument/2006/relationships/slide" Target="../slides/slide7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&#1042;&#1077;&#1076;&#1086;&#1084;&#1086;&#1089;&#1090;&#1100;.xlsx" TargetMode="Externa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&#1055;&#1086;&#1079;&#1076;&#1088;&#1072;&#1074;&#1083;&#1077;&#1085;&#1080;&#1077;.pptx" TargetMode="External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3.xml"/><Relationship Id="rId13" Type="http://schemas.openxmlformats.org/officeDocument/2006/relationships/hyperlink" Target="http://www.metodiki.ru/" TargetMode="External"/><Relationship Id="rId3" Type="http://schemas.openxmlformats.org/officeDocument/2006/relationships/hyperlink" Target="http://www.edu.ru/" TargetMode="External"/><Relationship Id="rId7" Type="http://schemas.openxmlformats.org/officeDocument/2006/relationships/hyperlink" Target="http://www.school.edu.ru/" TargetMode="External"/><Relationship Id="rId12" Type="http://schemas.openxmlformats.org/officeDocument/2006/relationships/slide" Target="../slides/slide10.xml"/><Relationship Id="rId2" Type="http://schemas.openxmlformats.org/officeDocument/2006/relationships/slide" Target="../slides/slide8.xml"/><Relationship Id="rId16" Type="http://schemas.openxmlformats.org/officeDocument/2006/relationships/slide" Target="../slides/slide14.xml"/><Relationship Id="rId1" Type="http://schemas.openxmlformats.org/officeDocument/2006/relationships/hyperlink" Target="http://www.it-n.ru/" TargetMode="External"/><Relationship Id="rId6" Type="http://schemas.openxmlformats.org/officeDocument/2006/relationships/slide" Target="../slides/slide11.xml"/><Relationship Id="rId11" Type="http://schemas.openxmlformats.org/officeDocument/2006/relationships/hyperlink" Target="http://www.urok.ru/" TargetMode="External"/><Relationship Id="rId5" Type="http://schemas.openxmlformats.org/officeDocument/2006/relationships/hyperlink" Target="http://www.ict.edu.ru/" TargetMode="External"/><Relationship Id="rId15" Type="http://schemas.openxmlformats.org/officeDocument/2006/relationships/hyperlink" Target="http://www.festival.1september.ru/" TargetMode="External"/><Relationship Id="rId10" Type="http://schemas.openxmlformats.org/officeDocument/2006/relationships/slide" Target="../slides/slide12.xml"/><Relationship Id="rId4" Type="http://schemas.openxmlformats.org/officeDocument/2006/relationships/slide" Target="../slides/slide9.xml"/><Relationship Id="rId9" Type="http://schemas.openxmlformats.org/officeDocument/2006/relationships/hyperlink" Target="http://www.school.holm.ru/" TargetMode="External"/><Relationship Id="rId14" Type="http://schemas.openxmlformats.org/officeDocument/2006/relationships/hyperlink" Target="http://www.ucheba.ru/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&#1042;&#1077;&#1076;&#1086;&#1084;&#1086;&#1089;&#1090;&#1100;.xlsx" TargetMode="External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hyperlink" Target="&#1055;&#1086;&#1079;&#1076;&#1088;&#1072;&#1074;&#1083;&#1077;&#1085;&#1080;&#1077;.pptx" TargetMode="External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cheba.ru/" TargetMode="External"/><Relationship Id="rId3" Type="http://schemas.openxmlformats.org/officeDocument/2006/relationships/hyperlink" Target="http://www.ict.edu.ru/" TargetMode="External"/><Relationship Id="rId7" Type="http://schemas.openxmlformats.org/officeDocument/2006/relationships/hyperlink" Target="http://www.metodiki.ru/" TargetMode="External"/><Relationship Id="rId2" Type="http://schemas.openxmlformats.org/officeDocument/2006/relationships/hyperlink" Target="http://www.edu.ru/" TargetMode="External"/><Relationship Id="rId1" Type="http://schemas.openxmlformats.org/officeDocument/2006/relationships/hyperlink" Target="http://www.it-n.ru/" TargetMode="External"/><Relationship Id="rId6" Type="http://schemas.openxmlformats.org/officeDocument/2006/relationships/hyperlink" Target="http://www.urok.ru/" TargetMode="External"/><Relationship Id="rId5" Type="http://schemas.openxmlformats.org/officeDocument/2006/relationships/hyperlink" Target="http://www.school.holm.ru/" TargetMode="External"/><Relationship Id="rId4" Type="http://schemas.openxmlformats.org/officeDocument/2006/relationships/hyperlink" Target="http://www.school.edu.ru/" TargetMode="External"/><Relationship Id="rId9" Type="http://schemas.openxmlformats.org/officeDocument/2006/relationships/hyperlink" Target="http://www.festival.1september.ru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A9418D-4015-4267-813B-E0EF8FD0D084}" type="doc">
      <dgm:prSet loTypeId="urn:microsoft.com/office/officeart/2005/8/layout/cycle2" loCatId="cycle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74E1FA10-6886-40E6-8BBA-72A2ED8340E3}">
      <dgm:prSet phldrT="[Текст]"/>
      <dgm:spPr/>
      <dgm:t>
        <a:bodyPr/>
        <a:lstStyle/>
        <a:p>
          <a:r>
            <a:rPr lang="ru-RU" dirty="0" smtClean="0"/>
            <a:t>ИТ В воспитательном процессе</a:t>
          </a:r>
          <a:endParaRPr lang="ru-RU" dirty="0"/>
        </a:p>
      </dgm:t>
    </dgm:pt>
    <dgm:pt modelId="{1E1B353C-3AF8-497F-8FEE-29C773C2D427}" type="parTrans" cxnId="{3F8F7554-04C0-461B-AE98-78DF776E9412}">
      <dgm:prSet/>
      <dgm:spPr/>
      <dgm:t>
        <a:bodyPr/>
        <a:lstStyle/>
        <a:p>
          <a:endParaRPr lang="ru-RU"/>
        </a:p>
      </dgm:t>
    </dgm:pt>
    <dgm:pt modelId="{07B22CA1-C4FB-4338-B4B5-AD9AA234F4D7}" type="sibTrans" cxnId="{3F8F7554-04C0-461B-AE98-78DF776E9412}">
      <dgm:prSet/>
      <dgm:spPr/>
      <dgm:t>
        <a:bodyPr/>
        <a:lstStyle/>
        <a:p>
          <a:endParaRPr lang="ru-RU"/>
        </a:p>
      </dgm:t>
    </dgm:pt>
    <dgm:pt modelId="{4F90F440-C633-477E-B73B-E0D1F3D585CE}">
      <dgm:prSet phldrT="[Текст]"/>
      <dgm:spPr/>
      <dgm:t>
        <a:bodyPr/>
        <a:lstStyle/>
        <a:p>
          <a:r>
            <a:rPr lang="ru-RU" dirty="0" smtClean="0">
              <a:hlinkClick xmlns:r="http://schemas.openxmlformats.org/officeDocument/2006/relationships" r:id="rId1" action="ppaction://hlinksldjump"/>
            </a:rPr>
            <a:t>Обработка</a:t>
          </a:r>
          <a:r>
            <a:rPr lang="ru-RU" dirty="0" smtClean="0"/>
            <a:t> </a:t>
          </a:r>
          <a:endParaRPr lang="ru-RU" dirty="0"/>
        </a:p>
      </dgm:t>
    </dgm:pt>
    <dgm:pt modelId="{E4DB9354-8E8C-419E-B29B-A8AAE07F1555}" type="parTrans" cxnId="{BB2BE184-F7FB-4B67-9A8D-70600714C15C}">
      <dgm:prSet/>
      <dgm:spPr/>
      <dgm:t>
        <a:bodyPr/>
        <a:lstStyle/>
        <a:p>
          <a:endParaRPr lang="ru-RU"/>
        </a:p>
      </dgm:t>
    </dgm:pt>
    <dgm:pt modelId="{1369CC3D-FC44-48DE-ACCF-860B9DF14CB4}" type="sibTrans" cxnId="{BB2BE184-F7FB-4B67-9A8D-70600714C15C}">
      <dgm:prSet/>
      <dgm:spPr/>
      <dgm:t>
        <a:bodyPr/>
        <a:lstStyle/>
        <a:p>
          <a:endParaRPr lang="ru-RU"/>
        </a:p>
      </dgm:t>
    </dgm:pt>
    <dgm:pt modelId="{17C1B139-2C88-4EB0-ADE3-940D7E73444A}">
      <dgm:prSet phldrT="[Текст]"/>
      <dgm:spPr/>
      <dgm:t>
        <a:bodyPr/>
        <a:lstStyle/>
        <a:p>
          <a:r>
            <a:rPr lang="ru-RU" dirty="0" smtClean="0">
              <a:hlinkClick xmlns:r="http://schemas.openxmlformats.org/officeDocument/2006/relationships" r:id="rId2" action="ppaction://hlinksldjump"/>
            </a:rPr>
            <a:t>Хранение</a:t>
          </a:r>
          <a:endParaRPr lang="ru-RU" dirty="0"/>
        </a:p>
      </dgm:t>
    </dgm:pt>
    <dgm:pt modelId="{BF7D19DC-814C-4B78-A0C2-72C2A2B06119}" type="parTrans" cxnId="{20CC0381-398C-4594-80B6-584C3AFF4DBA}">
      <dgm:prSet/>
      <dgm:spPr/>
      <dgm:t>
        <a:bodyPr/>
        <a:lstStyle/>
        <a:p>
          <a:endParaRPr lang="ru-RU"/>
        </a:p>
      </dgm:t>
    </dgm:pt>
    <dgm:pt modelId="{A4DCB057-7995-4B8D-8198-99AED60DCE80}" type="sibTrans" cxnId="{20CC0381-398C-4594-80B6-584C3AFF4DBA}">
      <dgm:prSet/>
      <dgm:spPr/>
      <dgm:t>
        <a:bodyPr/>
        <a:lstStyle/>
        <a:p>
          <a:endParaRPr lang="ru-RU"/>
        </a:p>
      </dgm:t>
    </dgm:pt>
    <dgm:pt modelId="{9EF3BBD1-DA53-436B-B781-17BBFD2EEA3F}">
      <dgm:prSet phldrT="[Текст]"/>
      <dgm:spPr/>
      <dgm:t>
        <a:bodyPr/>
        <a:lstStyle/>
        <a:p>
          <a:r>
            <a:rPr lang="ru-RU" dirty="0" smtClean="0">
              <a:hlinkClick xmlns:r="http://schemas.openxmlformats.org/officeDocument/2006/relationships" r:id="rId3" action="ppaction://hlinksldjump"/>
            </a:rPr>
            <a:t>Представление </a:t>
          </a:r>
          <a:endParaRPr lang="ru-RU" dirty="0"/>
        </a:p>
      </dgm:t>
    </dgm:pt>
    <dgm:pt modelId="{39D68196-A58A-4352-A56E-8ED60EC88094}" type="parTrans" cxnId="{67DFCB6C-48FD-46F4-A25B-14D1B30EBF8F}">
      <dgm:prSet/>
      <dgm:spPr/>
      <dgm:t>
        <a:bodyPr/>
        <a:lstStyle/>
        <a:p>
          <a:endParaRPr lang="ru-RU"/>
        </a:p>
      </dgm:t>
    </dgm:pt>
    <dgm:pt modelId="{88E0C545-7A24-4357-8C8E-F8063576F441}" type="sibTrans" cxnId="{67DFCB6C-48FD-46F4-A25B-14D1B30EBF8F}">
      <dgm:prSet/>
      <dgm:spPr/>
      <dgm:t>
        <a:bodyPr/>
        <a:lstStyle/>
        <a:p>
          <a:endParaRPr lang="ru-RU"/>
        </a:p>
      </dgm:t>
    </dgm:pt>
    <dgm:pt modelId="{9B8CAA8F-D574-4102-B0A2-8502D76E11DE}">
      <dgm:prSet phldrT="[Текст]"/>
      <dgm:spPr/>
      <dgm:t>
        <a:bodyPr/>
        <a:lstStyle/>
        <a:p>
          <a:r>
            <a:rPr lang="ru-RU" dirty="0" smtClean="0">
              <a:hlinkClick xmlns:r="http://schemas.openxmlformats.org/officeDocument/2006/relationships" r:id="rId4" action="ppaction://hlinksldjump"/>
            </a:rPr>
            <a:t>Поиск</a:t>
          </a:r>
          <a:endParaRPr lang="ru-RU" dirty="0"/>
        </a:p>
      </dgm:t>
    </dgm:pt>
    <dgm:pt modelId="{3090C06D-BE7A-4DBF-8D2F-45AE15851D39}" type="parTrans" cxnId="{18672904-9C37-4656-B278-84C7F99AF21D}">
      <dgm:prSet/>
      <dgm:spPr/>
      <dgm:t>
        <a:bodyPr/>
        <a:lstStyle/>
        <a:p>
          <a:endParaRPr lang="ru-RU"/>
        </a:p>
      </dgm:t>
    </dgm:pt>
    <dgm:pt modelId="{E7E811A6-3947-47F3-B2C6-D768527707D7}" type="sibTrans" cxnId="{18672904-9C37-4656-B278-84C7F99AF21D}">
      <dgm:prSet/>
      <dgm:spPr/>
      <dgm:t>
        <a:bodyPr/>
        <a:lstStyle/>
        <a:p>
          <a:endParaRPr lang="ru-RU"/>
        </a:p>
      </dgm:t>
    </dgm:pt>
    <dgm:pt modelId="{54CB9377-BBC3-4496-BBF4-CB057F27B823}" type="pres">
      <dgm:prSet presAssocID="{55A9418D-4015-4267-813B-E0EF8FD0D08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13A32F-3081-465B-92C0-82FA00CD1383}" type="pres">
      <dgm:prSet presAssocID="{74E1FA10-6886-40E6-8BBA-72A2ED8340E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2A41F0-7BD2-4F20-824E-5FC7BADD7B37}" type="pres">
      <dgm:prSet presAssocID="{07B22CA1-C4FB-4338-B4B5-AD9AA234F4D7}" presName="sibTrans" presStyleLbl="sibTrans2D1" presStyleIdx="0" presStyleCnt="5"/>
      <dgm:spPr/>
      <dgm:t>
        <a:bodyPr/>
        <a:lstStyle/>
        <a:p>
          <a:endParaRPr lang="ru-RU"/>
        </a:p>
      </dgm:t>
    </dgm:pt>
    <dgm:pt modelId="{7B266C52-FDB8-4159-9CA1-73873276D86B}" type="pres">
      <dgm:prSet presAssocID="{07B22CA1-C4FB-4338-B4B5-AD9AA234F4D7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B13268C3-EC05-42CC-A8FC-52C2A4473937}" type="pres">
      <dgm:prSet presAssocID="{4F90F440-C633-477E-B73B-E0D1F3D585C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6E49B2-DA24-4BD2-AD2B-BE1176099AA6}" type="pres">
      <dgm:prSet presAssocID="{1369CC3D-FC44-48DE-ACCF-860B9DF14CB4}" presName="sibTrans" presStyleLbl="sibTrans2D1" presStyleIdx="1" presStyleCnt="5"/>
      <dgm:spPr/>
      <dgm:t>
        <a:bodyPr/>
        <a:lstStyle/>
        <a:p>
          <a:endParaRPr lang="ru-RU"/>
        </a:p>
      </dgm:t>
    </dgm:pt>
    <dgm:pt modelId="{00B52A6D-6D0A-433F-B264-0A0A67DDCB70}" type="pres">
      <dgm:prSet presAssocID="{1369CC3D-FC44-48DE-ACCF-860B9DF14CB4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67BC31DA-ED51-4FC0-A03C-CC79CF5B8FA7}" type="pres">
      <dgm:prSet presAssocID="{17C1B139-2C88-4EB0-ADE3-940D7E73444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535323-674C-42AB-AA3A-BC121FDD409F}" type="pres">
      <dgm:prSet presAssocID="{A4DCB057-7995-4B8D-8198-99AED60DCE80}" presName="sibTrans" presStyleLbl="sibTrans2D1" presStyleIdx="2" presStyleCnt="5"/>
      <dgm:spPr/>
      <dgm:t>
        <a:bodyPr/>
        <a:lstStyle/>
        <a:p>
          <a:endParaRPr lang="ru-RU"/>
        </a:p>
      </dgm:t>
    </dgm:pt>
    <dgm:pt modelId="{BA7D99C9-58DA-4CA0-9532-2569DAA06E76}" type="pres">
      <dgm:prSet presAssocID="{A4DCB057-7995-4B8D-8198-99AED60DCE80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6F3183D5-440E-415B-8DC1-95B4F8568D2C}" type="pres">
      <dgm:prSet presAssocID="{9EF3BBD1-DA53-436B-B781-17BBFD2EEA3F}" presName="node" presStyleLbl="node1" presStyleIdx="3" presStyleCnt="5" custRadScaleRad="84136" custRadScaleInc="-129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6573EF-BD53-447C-92D6-70EB97923065}" type="pres">
      <dgm:prSet presAssocID="{88E0C545-7A24-4357-8C8E-F8063576F441}" presName="sibTrans" presStyleLbl="sibTrans2D1" presStyleIdx="3" presStyleCnt="5"/>
      <dgm:spPr/>
      <dgm:t>
        <a:bodyPr/>
        <a:lstStyle/>
        <a:p>
          <a:endParaRPr lang="ru-RU"/>
        </a:p>
      </dgm:t>
    </dgm:pt>
    <dgm:pt modelId="{828FCA9A-7656-4F7B-891A-ACE40D10747A}" type="pres">
      <dgm:prSet presAssocID="{88E0C545-7A24-4357-8C8E-F8063576F441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345FF283-FBDD-46A7-AB77-866E4740ED73}" type="pres">
      <dgm:prSet presAssocID="{9B8CAA8F-D574-4102-B0A2-8502D76E11D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39B0F1-2C87-41D1-9D73-5D238C35F571}" type="pres">
      <dgm:prSet presAssocID="{E7E811A6-3947-47F3-B2C6-D768527707D7}" presName="sibTrans" presStyleLbl="sibTrans2D1" presStyleIdx="4" presStyleCnt="5"/>
      <dgm:spPr/>
      <dgm:t>
        <a:bodyPr/>
        <a:lstStyle/>
        <a:p>
          <a:endParaRPr lang="ru-RU"/>
        </a:p>
      </dgm:t>
    </dgm:pt>
    <dgm:pt modelId="{1FC25415-803D-45C7-A7A4-258A23B60E06}" type="pres">
      <dgm:prSet presAssocID="{E7E811A6-3947-47F3-B2C6-D768527707D7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9A46B315-529A-4949-943E-44A3CC92AB2D}" type="presOf" srcId="{07B22CA1-C4FB-4338-B4B5-AD9AA234F4D7}" destId="{7E2A41F0-7BD2-4F20-824E-5FC7BADD7B37}" srcOrd="0" destOrd="0" presId="urn:microsoft.com/office/officeart/2005/8/layout/cycle2"/>
    <dgm:cxn modelId="{B32C7BD7-9ECA-4936-93A6-EDBE7E63EC52}" type="presOf" srcId="{E7E811A6-3947-47F3-B2C6-D768527707D7}" destId="{1FC25415-803D-45C7-A7A4-258A23B60E06}" srcOrd="1" destOrd="0" presId="urn:microsoft.com/office/officeart/2005/8/layout/cycle2"/>
    <dgm:cxn modelId="{23AD9E25-E48B-4D0B-B13B-67C789D95834}" type="presOf" srcId="{1369CC3D-FC44-48DE-ACCF-860B9DF14CB4}" destId="{866E49B2-DA24-4BD2-AD2B-BE1176099AA6}" srcOrd="0" destOrd="0" presId="urn:microsoft.com/office/officeart/2005/8/layout/cycle2"/>
    <dgm:cxn modelId="{3F8F7554-04C0-461B-AE98-78DF776E9412}" srcId="{55A9418D-4015-4267-813B-E0EF8FD0D084}" destId="{74E1FA10-6886-40E6-8BBA-72A2ED8340E3}" srcOrd="0" destOrd="0" parTransId="{1E1B353C-3AF8-497F-8FEE-29C773C2D427}" sibTransId="{07B22CA1-C4FB-4338-B4B5-AD9AA234F4D7}"/>
    <dgm:cxn modelId="{B319769E-4A35-463D-8EF9-23683E46F934}" type="presOf" srcId="{A4DCB057-7995-4B8D-8198-99AED60DCE80}" destId="{56535323-674C-42AB-AA3A-BC121FDD409F}" srcOrd="0" destOrd="0" presId="urn:microsoft.com/office/officeart/2005/8/layout/cycle2"/>
    <dgm:cxn modelId="{90967EA8-FEBF-4AE9-910B-940522385AEA}" type="presOf" srcId="{9EF3BBD1-DA53-436B-B781-17BBFD2EEA3F}" destId="{6F3183D5-440E-415B-8DC1-95B4F8568D2C}" srcOrd="0" destOrd="0" presId="urn:microsoft.com/office/officeart/2005/8/layout/cycle2"/>
    <dgm:cxn modelId="{18672904-9C37-4656-B278-84C7F99AF21D}" srcId="{55A9418D-4015-4267-813B-E0EF8FD0D084}" destId="{9B8CAA8F-D574-4102-B0A2-8502D76E11DE}" srcOrd="4" destOrd="0" parTransId="{3090C06D-BE7A-4DBF-8D2F-45AE15851D39}" sibTransId="{E7E811A6-3947-47F3-B2C6-D768527707D7}"/>
    <dgm:cxn modelId="{62EC45CF-7639-4AA2-9EB1-D3A2CCDCBB40}" type="presOf" srcId="{9B8CAA8F-D574-4102-B0A2-8502D76E11DE}" destId="{345FF283-FBDD-46A7-AB77-866E4740ED73}" srcOrd="0" destOrd="0" presId="urn:microsoft.com/office/officeart/2005/8/layout/cycle2"/>
    <dgm:cxn modelId="{6B79157F-51F9-4B55-848A-A02CFE7B5165}" type="presOf" srcId="{55A9418D-4015-4267-813B-E0EF8FD0D084}" destId="{54CB9377-BBC3-4496-BBF4-CB057F27B823}" srcOrd="0" destOrd="0" presId="urn:microsoft.com/office/officeart/2005/8/layout/cycle2"/>
    <dgm:cxn modelId="{198A5EF3-1B8F-464F-822D-755A33F09992}" type="presOf" srcId="{17C1B139-2C88-4EB0-ADE3-940D7E73444A}" destId="{67BC31DA-ED51-4FC0-A03C-CC79CF5B8FA7}" srcOrd="0" destOrd="0" presId="urn:microsoft.com/office/officeart/2005/8/layout/cycle2"/>
    <dgm:cxn modelId="{E2B79640-D1CC-4988-AA12-712778F0FDFC}" type="presOf" srcId="{E7E811A6-3947-47F3-B2C6-D768527707D7}" destId="{6839B0F1-2C87-41D1-9D73-5D238C35F571}" srcOrd="0" destOrd="0" presId="urn:microsoft.com/office/officeart/2005/8/layout/cycle2"/>
    <dgm:cxn modelId="{3785E3D4-8A45-42E2-A0CC-DA33AFEAD41B}" type="presOf" srcId="{88E0C545-7A24-4357-8C8E-F8063576F441}" destId="{526573EF-BD53-447C-92D6-70EB97923065}" srcOrd="0" destOrd="0" presId="urn:microsoft.com/office/officeart/2005/8/layout/cycle2"/>
    <dgm:cxn modelId="{B62617AB-E172-4691-AEEC-42675667B6FB}" type="presOf" srcId="{88E0C545-7A24-4357-8C8E-F8063576F441}" destId="{828FCA9A-7656-4F7B-891A-ACE40D10747A}" srcOrd="1" destOrd="0" presId="urn:microsoft.com/office/officeart/2005/8/layout/cycle2"/>
    <dgm:cxn modelId="{F54B76F4-3DB4-43B8-86FF-A9948302F1A2}" type="presOf" srcId="{1369CC3D-FC44-48DE-ACCF-860B9DF14CB4}" destId="{00B52A6D-6D0A-433F-B264-0A0A67DDCB70}" srcOrd="1" destOrd="0" presId="urn:microsoft.com/office/officeart/2005/8/layout/cycle2"/>
    <dgm:cxn modelId="{37810788-CC07-4947-9A9F-5FBC490241F0}" type="presOf" srcId="{A4DCB057-7995-4B8D-8198-99AED60DCE80}" destId="{BA7D99C9-58DA-4CA0-9532-2569DAA06E76}" srcOrd="1" destOrd="0" presId="urn:microsoft.com/office/officeart/2005/8/layout/cycle2"/>
    <dgm:cxn modelId="{67DFCB6C-48FD-46F4-A25B-14D1B30EBF8F}" srcId="{55A9418D-4015-4267-813B-E0EF8FD0D084}" destId="{9EF3BBD1-DA53-436B-B781-17BBFD2EEA3F}" srcOrd="3" destOrd="0" parTransId="{39D68196-A58A-4352-A56E-8ED60EC88094}" sibTransId="{88E0C545-7A24-4357-8C8E-F8063576F441}"/>
    <dgm:cxn modelId="{16F951E6-2DF3-4144-995D-3626AF067F09}" type="presOf" srcId="{4F90F440-C633-477E-B73B-E0D1F3D585CE}" destId="{B13268C3-EC05-42CC-A8FC-52C2A4473937}" srcOrd="0" destOrd="0" presId="urn:microsoft.com/office/officeart/2005/8/layout/cycle2"/>
    <dgm:cxn modelId="{3B674FD1-5C71-4545-BF76-6E24C460A2CB}" type="presOf" srcId="{74E1FA10-6886-40E6-8BBA-72A2ED8340E3}" destId="{4413A32F-3081-465B-92C0-82FA00CD1383}" srcOrd="0" destOrd="0" presId="urn:microsoft.com/office/officeart/2005/8/layout/cycle2"/>
    <dgm:cxn modelId="{BB2BE184-F7FB-4B67-9A8D-70600714C15C}" srcId="{55A9418D-4015-4267-813B-E0EF8FD0D084}" destId="{4F90F440-C633-477E-B73B-E0D1F3D585CE}" srcOrd="1" destOrd="0" parTransId="{E4DB9354-8E8C-419E-B29B-A8AAE07F1555}" sibTransId="{1369CC3D-FC44-48DE-ACCF-860B9DF14CB4}"/>
    <dgm:cxn modelId="{20CC0381-398C-4594-80B6-584C3AFF4DBA}" srcId="{55A9418D-4015-4267-813B-E0EF8FD0D084}" destId="{17C1B139-2C88-4EB0-ADE3-940D7E73444A}" srcOrd="2" destOrd="0" parTransId="{BF7D19DC-814C-4B78-A0C2-72C2A2B06119}" sibTransId="{A4DCB057-7995-4B8D-8198-99AED60DCE80}"/>
    <dgm:cxn modelId="{C69A2A93-03AF-49E8-90FF-813946419341}" type="presOf" srcId="{07B22CA1-C4FB-4338-B4B5-AD9AA234F4D7}" destId="{7B266C52-FDB8-4159-9CA1-73873276D86B}" srcOrd="1" destOrd="0" presId="urn:microsoft.com/office/officeart/2005/8/layout/cycle2"/>
    <dgm:cxn modelId="{290FF75E-F1AA-4320-9A1B-4A4BC12AFD45}" type="presParOf" srcId="{54CB9377-BBC3-4496-BBF4-CB057F27B823}" destId="{4413A32F-3081-465B-92C0-82FA00CD1383}" srcOrd="0" destOrd="0" presId="urn:microsoft.com/office/officeart/2005/8/layout/cycle2"/>
    <dgm:cxn modelId="{FC55570E-A73F-4744-8217-5D8762EF1251}" type="presParOf" srcId="{54CB9377-BBC3-4496-BBF4-CB057F27B823}" destId="{7E2A41F0-7BD2-4F20-824E-5FC7BADD7B37}" srcOrd="1" destOrd="0" presId="urn:microsoft.com/office/officeart/2005/8/layout/cycle2"/>
    <dgm:cxn modelId="{03FF1D86-D62E-42E1-AA99-B2DFB82FC654}" type="presParOf" srcId="{7E2A41F0-7BD2-4F20-824E-5FC7BADD7B37}" destId="{7B266C52-FDB8-4159-9CA1-73873276D86B}" srcOrd="0" destOrd="0" presId="urn:microsoft.com/office/officeart/2005/8/layout/cycle2"/>
    <dgm:cxn modelId="{375B3F73-B2A4-4418-A129-2F9089857FDF}" type="presParOf" srcId="{54CB9377-BBC3-4496-BBF4-CB057F27B823}" destId="{B13268C3-EC05-42CC-A8FC-52C2A4473937}" srcOrd="2" destOrd="0" presId="urn:microsoft.com/office/officeart/2005/8/layout/cycle2"/>
    <dgm:cxn modelId="{58671A72-0D99-42F0-A30D-42FDB365943E}" type="presParOf" srcId="{54CB9377-BBC3-4496-BBF4-CB057F27B823}" destId="{866E49B2-DA24-4BD2-AD2B-BE1176099AA6}" srcOrd="3" destOrd="0" presId="urn:microsoft.com/office/officeart/2005/8/layout/cycle2"/>
    <dgm:cxn modelId="{FCD97374-1BBA-4AEF-9B0D-1CC2881CC23A}" type="presParOf" srcId="{866E49B2-DA24-4BD2-AD2B-BE1176099AA6}" destId="{00B52A6D-6D0A-433F-B264-0A0A67DDCB70}" srcOrd="0" destOrd="0" presId="urn:microsoft.com/office/officeart/2005/8/layout/cycle2"/>
    <dgm:cxn modelId="{7B550485-0340-439F-9BB2-E127AEF820A6}" type="presParOf" srcId="{54CB9377-BBC3-4496-BBF4-CB057F27B823}" destId="{67BC31DA-ED51-4FC0-A03C-CC79CF5B8FA7}" srcOrd="4" destOrd="0" presId="urn:microsoft.com/office/officeart/2005/8/layout/cycle2"/>
    <dgm:cxn modelId="{E1C41A71-8818-472B-AABF-92569745F469}" type="presParOf" srcId="{54CB9377-BBC3-4496-BBF4-CB057F27B823}" destId="{56535323-674C-42AB-AA3A-BC121FDD409F}" srcOrd="5" destOrd="0" presId="urn:microsoft.com/office/officeart/2005/8/layout/cycle2"/>
    <dgm:cxn modelId="{22BBFA2F-1A0A-4CA0-8D82-78DA098081C6}" type="presParOf" srcId="{56535323-674C-42AB-AA3A-BC121FDD409F}" destId="{BA7D99C9-58DA-4CA0-9532-2569DAA06E76}" srcOrd="0" destOrd="0" presId="urn:microsoft.com/office/officeart/2005/8/layout/cycle2"/>
    <dgm:cxn modelId="{6F284FF4-0D65-4FEE-87F6-AB81A471556B}" type="presParOf" srcId="{54CB9377-BBC3-4496-BBF4-CB057F27B823}" destId="{6F3183D5-440E-415B-8DC1-95B4F8568D2C}" srcOrd="6" destOrd="0" presId="urn:microsoft.com/office/officeart/2005/8/layout/cycle2"/>
    <dgm:cxn modelId="{4BA76A7C-349A-4405-A587-69CF252F53F4}" type="presParOf" srcId="{54CB9377-BBC3-4496-BBF4-CB057F27B823}" destId="{526573EF-BD53-447C-92D6-70EB97923065}" srcOrd="7" destOrd="0" presId="urn:microsoft.com/office/officeart/2005/8/layout/cycle2"/>
    <dgm:cxn modelId="{28A94585-08E3-4AFD-813B-73750FCDE82D}" type="presParOf" srcId="{526573EF-BD53-447C-92D6-70EB97923065}" destId="{828FCA9A-7656-4F7B-891A-ACE40D10747A}" srcOrd="0" destOrd="0" presId="urn:microsoft.com/office/officeart/2005/8/layout/cycle2"/>
    <dgm:cxn modelId="{EA0252B3-9107-4D13-8E98-AA154F07D05E}" type="presParOf" srcId="{54CB9377-BBC3-4496-BBF4-CB057F27B823}" destId="{345FF283-FBDD-46A7-AB77-866E4740ED73}" srcOrd="8" destOrd="0" presId="urn:microsoft.com/office/officeart/2005/8/layout/cycle2"/>
    <dgm:cxn modelId="{0E58BB20-3950-4EE9-810E-F91F7DD57AE8}" type="presParOf" srcId="{54CB9377-BBC3-4496-BBF4-CB057F27B823}" destId="{6839B0F1-2C87-41D1-9D73-5D238C35F571}" srcOrd="9" destOrd="0" presId="urn:microsoft.com/office/officeart/2005/8/layout/cycle2"/>
    <dgm:cxn modelId="{CDC65C70-DA08-4F44-8DD0-86BB4B6532C3}" type="presParOf" srcId="{6839B0F1-2C87-41D1-9D73-5D238C35F571}" destId="{1FC25415-803D-45C7-A7A4-258A23B60E06}" srcOrd="0" destOrd="0" presId="urn:microsoft.com/office/officeart/2005/8/layout/cycle2"/>
  </dgm:cxnLst>
  <dgm:bg>
    <a:gradFill flip="none" rotWithShape="1">
      <a:gsLst>
        <a:gs pos="45000">
          <a:schemeClr val="accent6">
            <a:lumMod val="75000"/>
            <a:alpha val="70000"/>
          </a:schemeClr>
        </a:gs>
        <a:gs pos="50000">
          <a:schemeClr val="accent1">
            <a:tint val="44500"/>
            <a:satMod val="160000"/>
          </a:schemeClr>
        </a:gs>
        <a:gs pos="63000">
          <a:schemeClr val="accent6">
            <a:lumMod val="40000"/>
            <a:lumOff val="60000"/>
          </a:schemeClr>
        </a:gs>
      </a:gsLst>
      <a:path path="circle">
        <a:fillToRect l="100000" t="100000"/>
      </a:path>
      <a:tileRect r="-100000" b="-100000"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E8DD17-5028-40AD-845F-6090AC838BF6}" type="doc">
      <dgm:prSet loTypeId="urn:microsoft.com/office/officeart/2005/8/layout/chevron2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BA99D743-0D5D-46F2-84B2-DB1912A004DE}">
      <dgm:prSet phldrT="[Текст]"/>
      <dgm:spPr/>
      <dgm:t>
        <a:bodyPr/>
        <a:lstStyle/>
        <a:p>
          <a:r>
            <a:rPr lang="ru-RU" dirty="0" smtClean="0"/>
            <a:t>Создание БД</a:t>
          </a:r>
          <a:endParaRPr lang="ru-RU" dirty="0"/>
        </a:p>
      </dgm:t>
    </dgm:pt>
    <dgm:pt modelId="{B5FA8E93-4DA4-46EB-9166-A94714ED8F01}" type="parTrans" cxnId="{3B3BB01D-2BA4-4837-9F46-C06CFF39A627}">
      <dgm:prSet/>
      <dgm:spPr/>
      <dgm:t>
        <a:bodyPr/>
        <a:lstStyle/>
        <a:p>
          <a:endParaRPr lang="ru-RU"/>
        </a:p>
      </dgm:t>
    </dgm:pt>
    <dgm:pt modelId="{6E8763F4-EAD1-4A1C-AA67-99664CEB94D9}" type="sibTrans" cxnId="{3B3BB01D-2BA4-4837-9F46-C06CFF39A627}">
      <dgm:prSet/>
      <dgm:spPr/>
      <dgm:t>
        <a:bodyPr/>
        <a:lstStyle/>
        <a:p>
          <a:endParaRPr lang="ru-RU"/>
        </a:p>
      </dgm:t>
    </dgm:pt>
    <dgm:pt modelId="{C7504023-CBA3-472B-B41E-15A3E3E53FB0}">
      <dgm:prSet phldrT="[Текст]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dirty="0" smtClean="0"/>
            <a:t>Net-</a:t>
          </a:r>
          <a:r>
            <a:rPr lang="ru-RU" dirty="0" smtClean="0"/>
            <a:t> школа</a:t>
          </a:r>
          <a:endParaRPr lang="ru-RU" dirty="0"/>
        </a:p>
      </dgm:t>
    </dgm:pt>
    <dgm:pt modelId="{D375BA62-9D92-4408-84D0-C62911EE68C7}" type="parTrans" cxnId="{16FA763B-E798-4A58-A3B0-8C51AFB9B396}">
      <dgm:prSet/>
      <dgm:spPr/>
      <dgm:t>
        <a:bodyPr/>
        <a:lstStyle/>
        <a:p>
          <a:endParaRPr lang="ru-RU"/>
        </a:p>
      </dgm:t>
    </dgm:pt>
    <dgm:pt modelId="{FF613114-8BA4-4F5C-8F9E-08290CB456F2}" type="sibTrans" cxnId="{16FA763B-E798-4A58-A3B0-8C51AFB9B396}">
      <dgm:prSet/>
      <dgm:spPr/>
      <dgm:t>
        <a:bodyPr/>
        <a:lstStyle/>
        <a:p>
          <a:endParaRPr lang="ru-RU"/>
        </a:p>
      </dgm:t>
    </dgm:pt>
    <dgm:pt modelId="{48F16488-A2A4-4597-B312-6F7C5E143DFB}">
      <dgm:prSet phldrT="[Текст]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smtClean="0">
              <a:hlinkClick xmlns:r="http://schemas.openxmlformats.org/officeDocument/2006/relationships" r:id="rId1" action="ppaction://hlinkfile"/>
            </a:rPr>
            <a:t>Ведомость питания</a:t>
          </a:r>
          <a:endParaRPr lang="ru-RU" dirty="0"/>
        </a:p>
      </dgm:t>
    </dgm:pt>
    <dgm:pt modelId="{65DFBC81-BA69-43EC-8077-F64B0A4248E1}" type="parTrans" cxnId="{A51901E4-CA71-4F66-A403-AECD619AAC5B}">
      <dgm:prSet/>
      <dgm:spPr/>
      <dgm:t>
        <a:bodyPr/>
        <a:lstStyle/>
        <a:p>
          <a:endParaRPr lang="ru-RU"/>
        </a:p>
      </dgm:t>
    </dgm:pt>
    <dgm:pt modelId="{441E6671-5176-4B2B-B009-565D3DDFBE83}" type="sibTrans" cxnId="{A51901E4-CA71-4F66-A403-AECD619AAC5B}">
      <dgm:prSet/>
      <dgm:spPr/>
      <dgm:t>
        <a:bodyPr/>
        <a:lstStyle/>
        <a:p>
          <a:endParaRPr lang="ru-RU"/>
        </a:p>
      </dgm:t>
    </dgm:pt>
    <dgm:pt modelId="{CC4C9412-C086-409A-B72C-B895D0EDF36C}">
      <dgm:prSet phldrT="[Текст]"/>
      <dgm:spPr/>
      <dgm:t>
        <a:bodyPr/>
        <a:lstStyle/>
        <a:p>
          <a:r>
            <a:rPr lang="ru-RU" dirty="0" err="1" smtClean="0"/>
            <a:t>Портфолио</a:t>
          </a:r>
          <a:endParaRPr lang="ru-RU" dirty="0"/>
        </a:p>
      </dgm:t>
    </dgm:pt>
    <dgm:pt modelId="{760D8C2F-9264-4BF8-92C7-7A3A98334890}" type="parTrans" cxnId="{9B8FC6AB-9A28-44A6-A98F-0A79760C1696}">
      <dgm:prSet/>
      <dgm:spPr/>
      <dgm:t>
        <a:bodyPr/>
        <a:lstStyle/>
        <a:p>
          <a:endParaRPr lang="ru-RU"/>
        </a:p>
      </dgm:t>
    </dgm:pt>
    <dgm:pt modelId="{B6E2D9F9-D148-482A-B203-1ED1C2497AF6}" type="sibTrans" cxnId="{9B8FC6AB-9A28-44A6-A98F-0A79760C1696}">
      <dgm:prSet/>
      <dgm:spPr/>
      <dgm:t>
        <a:bodyPr/>
        <a:lstStyle/>
        <a:p>
          <a:endParaRPr lang="ru-RU"/>
        </a:p>
      </dgm:t>
    </dgm:pt>
    <dgm:pt modelId="{B114BADE-B2C8-4A35-A368-D02E252BC636}">
      <dgm:prSet phldrT="[Текст]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smtClean="0"/>
            <a:t>Учет индивидуальных достижений</a:t>
          </a:r>
          <a:endParaRPr lang="ru-RU" dirty="0"/>
        </a:p>
      </dgm:t>
    </dgm:pt>
    <dgm:pt modelId="{D62759CE-B552-4348-9AE4-A4B460A02241}" type="parTrans" cxnId="{DDC17C87-3D21-44BE-9B03-80D79B9D494E}">
      <dgm:prSet/>
      <dgm:spPr/>
      <dgm:t>
        <a:bodyPr/>
        <a:lstStyle/>
        <a:p>
          <a:endParaRPr lang="ru-RU"/>
        </a:p>
      </dgm:t>
    </dgm:pt>
    <dgm:pt modelId="{8C44BA20-3266-4E9B-933F-D119F235F8CE}" type="sibTrans" cxnId="{DDC17C87-3D21-44BE-9B03-80D79B9D494E}">
      <dgm:prSet/>
      <dgm:spPr/>
      <dgm:t>
        <a:bodyPr/>
        <a:lstStyle/>
        <a:p>
          <a:endParaRPr lang="ru-RU"/>
        </a:p>
      </dgm:t>
    </dgm:pt>
    <dgm:pt modelId="{F0DD22C9-B612-4FF3-B97A-988EFDE94AA1}">
      <dgm:prSet phldrT="[Текст]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smtClean="0"/>
            <a:t>Учет достижений класса</a:t>
          </a:r>
          <a:endParaRPr lang="ru-RU" dirty="0"/>
        </a:p>
      </dgm:t>
    </dgm:pt>
    <dgm:pt modelId="{3BD56AFA-40E5-4A4C-96A4-2596B96875DD}" type="parTrans" cxnId="{1B9D66E8-2F02-4CC6-8C2C-CCF82EF9A859}">
      <dgm:prSet/>
      <dgm:spPr/>
      <dgm:t>
        <a:bodyPr/>
        <a:lstStyle/>
        <a:p>
          <a:endParaRPr lang="ru-RU"/>
        </a:p>
      </dgm:t>
    </dgm:pt>
    <dgm:pt modelId="{63DEFF31-21DA-4D33-B294-D246ED88FEBA}" type="sibTrans" cxnId="{1B9D66E8-2F02-4CC6-8C2C-CCF82EF9A859}">
      <dgm:prSet/>
      <dgm:spPr/>
      <dgm:t>
        <a:bodyPr/>
        <a:lstStyle/>
        <a:p>
          <a:endParaRPr lang="ru-RU"/>
        </a:p>
      </dgm:t>
    </dgm:pt>
    <dgm:pt modelId="{8622140C-FD7A-44EC-BCB9-43FB69450AE6}">
      <dgm:prSet phldrT="[Текст]"/>
      <dgm:spPr/>
      <dgm:t>
        <a:bodyPr/>
        <a:lstStyle/>
        <a:p>
          <a:r>
            <a:rPr lang="ru-RU" dirty="0" smtClean="0"/>
            <a:t>Банк данных</a:t>
          </a:r>
          <a:endParaRPr lang="ru-RU" dirty="0"/>
        </a:p>
      </dgm:t>
    </dgm:pt>
    <dgm:pt modelId="{C3A65226-6EE3-4F21-ACCF-93629B11D38E}" type="parTrans" cxnId="{9C7E270E-72E4-4142-B988-6D321477FDB2}">
      <dgm:prSet/>
      <dgm:spPr/>
      <dgm:t>
        <a:bodyPr/>
        <a:lstStyle/>
        <a:p>
          <a:endParaRPr lang="ru-RU"/>
        </a:p>
      </dgm:t>
    </dgm:pt>
    <dgm:pt modelId="{3F547E3F-8C79-4307-A1DC-BB98B715F996}" type="sibTrans" cxnId="{9C7E270E-72E4-4142-B988-6D321477FDB2}">
      <dgm:prSet/>
      <dgm:spPr/>
      <dgm:t>
        <a:bodyPr/>
        <a:lstStyle/>
        <a:p>
          <a:endParaRPr lang="ru-RU"/>
        </a:p>
      </dgm:t>
    </dgm:pt>
    <dgm:pt modelId="{07494C0A-FB97-4365-BDF3-36587F26C171}">
      <dgm:prSet phldrT="[Текст]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smtClean="0"/>
            <a:t>Преобразование фото</a:t>
          </a:r>
          <a:endParaRPr lang="ru-RU" dirty="0"/>
        </a:p>
      </dgm:t>
    </dgm:pt>
    <dgm:pt modelId="{8F1D3E4C-602C-4187-B66F-DF257AEF5B2B}" type="parTrans" cxnId="{B64DF181-E6A6-4F7D-BD4C-673835990873}">
      <dgm:prSet/>
      <dgm:spPr/>
      <dgm:t>
        <a:bodyPr/>
        <a:lstStyle/>
        <a:p>
          <a:endParaRPr lang="ru-RU"/>
        </a:p>
      </dgm:t>
    </dgm:pt>
    <dgm:pt modelId="{E085BCFB-B3EF-4A8E-B6CB-76F4AC24020C}" type="sibTrans" cxnId="{B64DF181-E6A6-4F7D-BD4C-673835990873}">
      <dgm:prSet/>
      <dgm:spPr/>
      <dgm:t>
        <a:bodyPr/>
        <a:lstStyle/>
        <a:p>
          <a:endParaRPr lang="ru-RU"/>
        </a:p>
      </dgm:t>
    </dgm:pt>
    <dgm:pt modelId="{50CC60DC-275E-4C06-9DAF-E76EB89CF510}">
      <dgm:prSet phldrT="[Текст]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smtClean="0"/>
            <a:t>Преобразование видео</a:t>
          </a:r>
          <a:endParaRPr lang="ru-RU" dirty="0"/>
        </a:p>
      </dgm:t>
    </dgm:pt>
    <dgm:pt modelId="{0F9A3288-DBC6-4B74-8A76-8B5186070D42}" type="parTrans" cxnId="{8B22D223-BE28-4E18-8B57-217EE0A92F7D}">
      <dgm:prSet/>
      <dgm:spPr/>
      <dgm:t>
        <a:bodyPr/>
        <a:lstStyle/>
        <a:p>
          <a:endParaRPr lang="ru-RU"/>
        </a:p>
      </dgm:t>
    </dgm:pt>
    <dgm:pt modelId="{27ADD96E-8E4D-4534-B6F1-3BEBBCEAE0E2}" type="sibTrans" cxnId="{8B22D223-BE28-4E18-8B57-217EE0A92F7D}">
      <dgm:prSet/>
      <dgm:spPr/>
      <dgm:t>
        <a:bodyPr/>
        <a:lstStyle/>
        <a:p>
          <a:endParaRPr lang="ru-RU"/>
        </a:p>
      </dgm:t>
    </dgm:pt>
    <dgm:pt modelId="{F5CD941D-E438-48CF-A875-6BFB4ADE1193}" type="pres">
      <dgm:prSet presAssocID="{55E8DD17-5028-40AD-845F-6090AC838BF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80290D-07E6-44D7-8FD7-8F291A97A414}" type="pres">
      <dgm:prSet presAssocID="{BA99D743-0D5D-46F2-84B2-DB1912A004DE}" presName="composite" presStyleCnt="0"/>
      <dgm:spPr/>
    </dgm:pt>
    <dgm:pt modelId="{A8DEA275-5DAF-4E3D-93E7-1FE2081F5654}" type="pres">
      <dgm:prSet presAssocID="{BA99D743-0D5D-46F2-84B2-DB1912A004D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5E70C3-FE33-465E-8BF4-0EAFB3F61889}" type="pres">
      <dgm:prSet presAssocID="{BA99D743-0D5D-46F2-84B2-DB1912A004DE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9EC8FC-12B3-497D-AB4E-C9690D96662C}" type="pres">
      <dgm:prSet presAssocID="{6E8763F4-EAD1-4A1C-AA67-99664CEB94D9}" presName="sp" presStyleCnt="0"/>
      <dgm:spPr/>
    </dgm:pt>
    <dgm:pt modelId="{12DB08F4-DAF1-4141-B071-1DF10C82A188}" type="pres">
      <dgm:prSet presAssocID="{CC4C9412-C086-409A-B72C-B895D0EDF36C}" presName="composite" presStyleCnt="0"/>
      <dgm:spPr/>
    </dgm:pt>
    <dgm:pt modelId="{D0E35A19-F0EE-4768-8195-D7455FBE970E}" type="pres">
      <dgm:prSet presAssocID="{CC4C9412-C086-409A-B72C-B895D0EDF36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4EA025-8D56-43DE-A86D-47A552090BF3}" type="pres">
      <dgm:prSet presAssocID="{CC4C9412-C086-409A-B72C-B895D0EDF36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7EF1AC-DC79-43A5-9A03-F433843BC390}" type="pres">
      <dgm:prSet presAssocID="{B6E2D9F9-D148-482A-B203-1ED1C2497AF6}" presName="sp" presStyleCnt="0"/>
      <dgm:spPr/>
    </dgm:pt>
    <dgm:pt modelId="{163AE601-FFD8-45AC-B81E-A9E3C36C8F3E}" type="pres">
      <dgm:prSet presAssocID="{8622140C-FD7A-44EC-BCB9-43FB69450AE6}" presName="composite" presStyleCnt="0"/>
      <dgm:spPr/>
    </dgm:pt>
    <dgm:pt modelId="{3D8DAE0E-D040-423E-8338-E60FA52DD39E}" type="pres">
      <dgm:prSet presAssocID="{8622140C-FD7A-44EC-BCB9-43FB69450AE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CB33C-3C9B-4D85-B726-DB3B324BC62F}" type="pres">
      <dgm:prSet presAssocID="{8622140C-FD7A-44EC-BCB9-43FB69450AE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3BB01D-2BA4-4837-9F46-C06CFF39A627}" srcId="{55E8DD17-5028-40AD-845F-6090AC838BF6}" destId="{BA99D743-0D5D-46F2-84B2-DB1912A004DE}" srcOrd="0" destOrd="0" parTransId="{B5FA8E93-4DA4-46EB-9166-A94714ED8F01}" sibTransId="{6E8763F4-EAD1-4A1C-AA67-99664CEB94D9}"/>
    <dgm:cxn modelId="{16FA763B-E798-4A58-A3B0-8C51AFB9B396}" srcId="{BA99D743-0D5D-46F2-84B2-DB1912A004DE}" destId="{C7504023-CBA3-472B-B41E-15A3E3E53FB0}" srcOrd="0" destOrd="0" parTransId="{D375BA62-9D92-4408-84D0-C62911EE68C7}" sibTransId="{FF613114-8BA4-4F5C-8F9E-08290CB456F2}"/>
    <dgm:cxn modelId="{B64DF181-E6A6-4F7D-BD4C-673835990873}" srcId="{8622140C-FD7A-44EC-BCB9-43FB69450AE6}" destId="{07494C0A-FB97-4365-BDF3-36587F26C171}" srcOrd="0" destOrd="0" parTransId="{8F1D3E4C-602C-4187-B66F-DF257AEF5B2B}" sibTransId="{E085BCFB-B3EF-4A8E-B6CB-76F4AC24020C}"/>
    <dgm:cxn modelId="{AF4D42C6-E60D-4C72-A446-598154F96A93}" type="presOf" srcId="{F0DD22C9-B612-4FF3-B97A-988EFDE94AA1}" destId="{9B4EA025-8D56-43DE-A86D-47A552090BF3}" srcOrd="0" destOrd="1" presId="urn:microsoft.com/office/officeart/2005/8/layout/chevron2"/>
    <dgm:cxn modelId="{DDC17C87-3D21-44BE-9B03-80D79B9D494E}" srcId="{CC4C9412-C086-409A-B72C-B895D0EDF36C}" destId="{B114BADE-B2C8-4A35-A368-D02E252BC636}" srcOrd="0" destOrd="0" parTransId="{D62759CE-B552-4348-9AE4-A4B460A02241}" sibTransId="{8C44BA20-3266-4E9B-933F-D119F235F8CE}"/>
    <dgm:cxn modelId="{9C7E270E-72E4-4142-B988-6D321477FDB2}" srcId="{55E8DD17-5028-40AD-845F-6090AC838BF6}" destId="{8622140C-FD7A-44EC-BCB9-43FB69450AE6}" srcOrd="2" destOrd="0" parTransId="{C3A65226-6EE3-4F21-ACCF-93629B11D38E}" sibTransId="{3F547E3F-8C79-4307-A1DC-BB98B715F996}"/>
    <dgm:cxn modelId="{FF8FDE48-C7B5-427B-9DFE-770C9F274182}" type="presOf" srcId="{CC4C9412-C086-409A-B72C-B895D0EDF36C}" destId="{D0E35A19-F0EE-4768-8195-D7455FBE970E}" srcOrd="0" destOrd="0" presId="urn:microsoft.com/office/officeart/2005/8/layout/chevron2"/>
    <dgm:cxn modelId="{1B9D66E8-2F02-4CC6-8C2C-CCF82EF9A859}" srcId="{CC4C9412-C086-409A-B72C-B895D0EDF36C}" destId="{F0DD22C9-B612-4FF3-B97A-988EFDE94AA1}" srcOrd="1" destOrd="0" parTransId="{3BD56AFA-40E5-4A4C-96A4-2596B96875DD}" sibTransId="{63DEFF31-21DA-4D33-B294-D246ED88FEBA}"/>
    <dgm:cxn modelId="{9B8FC6AB-9A28-44A6-A98F-0A79760C1696}" srcId="{55E8DD17-5028-40AD-845F-6090AC838BF6}" destId="{CC4C9412-C086-409A-B72C-B895D0EDF36C}" srcOrd="1" destOrd="0" parTransId="{760D8C2F-9264-4BF8-92C7-7A3A98334890}" sibTransId="{B6E2D9F9-D148-482A-B203-1ED1C2497AF6}"/>
    <dgm:cxn modelId="{8B22D223-BE28-4E18-8B57-217EE0A92F7D}" srcId="{8622140C-FD7A-44EC-BCB9-43FB69450AE6}" destId="{50CC60DC-275E-4C06-9DAF-E76EB89CF510}" srcOrd="1" destOrd="0" parTransId="{0F9A3288-DBC6-4B74-8A76-8B5186070D42}" sibTransId="{27ADD96E-8E4D-4534-B6F1-3BEBBCEAE0E2}"/>
    <dgm:cxn modelId="{15865E36-6430-4F60-98E7-F95383D5AB8F}" type="presOf" srcId="{48F16488-A2A4-4597-B312-6F7C5E143DFB}" destId="{8E5E70C3-FE33-465E-8BF4-0EAFB3F61889}" srcOrd="0" destOrd="1" presId="urn:microsoft.com/office/officeart/2005/8/layout/chevron2"/>
    <dgm:cxn modelId="{96B9667D-CD3E-40FF-9F0F-D9C71BC3C44F}" type="presOf" srcId="{B114BADE-B2C8-4A35-A368-D02E252BC636}" destId="{9B4EA025-8D56-43DE-A86D-47A552090BF3}" srcOrd="0" destOrd="0" presId="urn:microsoft.com/office/officeart/2005/8/layout/chevron2"/>
    <dgm:cxn modelId="{681BF51E-2A99-4E90-A923-288E0F72AF99}" type="presOf" srcId="{50CC60DC-275E-4C06-9DAF-E76EB89CF510}" destId="{FA9CB33C-3C9B-4D85-B726-DB3B324BC62F}" srcOrd="0" destOrd="1" presId="urn:microsoft.com/office/officeart/2005/8/layout/chevron2"/>
    <dgm:cxn modelId="{59101F82-BC22-4E75-A1CA-A1FDFCAF3850}" type="presOf" srcId="{55E8DD17-5028-40AD-845F-6090AC838BF6}" destId="{F5CD941D-E438-48CF-A875-6BFB4ADE1193}" srcOrd="0" destOrd="0" presId="urn:microsoft.com/office/officeart/2005/8/layout/chevron2"/>
    <dgm:cxn modelId="{2F237EA7-580B-488B-A70D-6E842DCAF97C}" type="presOf" srcId="{07494C0A-FB97-4365-BDF3-36587F26C171}" destId="{FA9CB33C-3C9B-4D85-B726-DB3B324BC62F}" srcOrd="0" destOrd="0" presId="urn:microsoft.com/office/officeart/2005/8/layout/chevron2"/>
    <dgm:cxn modelId="{F888A7D7-772A-42EA-8636-B7F070F19D00}" type="presOf" srcId="{8622140C-FD7A-44EC-BCB9-43FB69450AE6}" destId="{3D8DAE0E-D040-423E-8338-E60FA52DD39E}" srcOrd="0" destOrd="0" presId="urn:microsoft.com/office/officeart/2005/8/layout/chevron2"/>
    <dgm:cxn modelId="{8D200D46-E310-4B3C-97FD-1F299D7FEED5}" type="presOf" srcId="{BA99D743-0D5D-46F2-84B2-DB1912A004DE}" destId="{A8DEA275-5DAF-4E3D-93E7-1FE2081F5654}" srcOrd="0" destOrd="0" presId="urn:microsoft.com/office/officeart/2005/8/layout/chevron2"/>
    <dgm:cxn modelId="{97CD6EFF-FB5B-4DF3-82C2-0D3B213DBDF4}" type="presOf" srcId="{C7504023-CBA3-472B-B41E-15A3E3E53FB0}" destId="{8E5E70C3-FE33-465E-8BF4-0EAFB3F61889}" srcOrd="0" destOrd="0" presId="urn:microsoft.com/office/officeart/2005/8/layout/chevron2"/>
    <dgm:cxn modelId="{A51901E4-CA71-4F66-A403-AECD619AAC5B}" srcId="{BA99D743-0D5D-46F2-84B2-DB1912A004DE}" destId="{48F16488-A2A4-4597-B312-6F7C5E143DFB}" srcOrd="1" destOrd="0" parTransId="{65DFBC81-BA69-43EC-8077-F64B0A4248E1}" sibTransId="{441E6671-5176-4B2B-B009-565D3DDFBE83}"/>
    <dgm:cxn modelId="{21289545-E59A-4B66-9B17-3550A04522BD}" type="presParOf" srcId="{F5CD941D-E438-48CF-A875-6BFB4ADE1193}" destId="{E580290D-07E6-44D7-8FD7-8F291A97A414}" srcOrd="0" destOrd="0" presId="urn:microsoft.com/office/officeart/2005/8/layout/chevron2"/>
    <dgm:cxn modelId="{84B13715-884A-4460-BFE8-3875BDD82EF6}" type="presParOf" srcId="{E580290D-07E6-44D7-8FD7-8F291A97A414}" destId="{A8DEA275-5DAF-4E3D-93E7-1FE2081F5654}" srcOrd="0" destOrd="0" presId="urn:microsoft.com/office/officeart/2005/8/layout/chevron2"/>
    <dgm:cxn modelId="{B03071A8-682F-45BF-BAEF-201A637EC7BC}" type="presParOf" srcId="{E580290D-07E6-44D7-8FD7-8F291A97A414}" destId="{8E5E70C3-FE33-465E-8BF4-0EAFB3F61889}" srcOrd="1" destOrd="0" presId="urn:microsoft.com/office/officeart/2005/8/layout/chevron2"/>
    <dgm:cxn modelId="{3447ED8E-F755-4C72-BBB7-F200ECB061B3}" type="presParOf" srcId="{F5CD941D-E438-48CF-A875-6BFB4ADE1193}" destId="{929EC8FC-12B3-497D-AB4E-C9690D96662C}" srcOrd="1" destOrd="0" presId="urn:microsoft.com/office/officeart/2005/8/layout/chevron2"/>
    <dgm:cxn modelId="{F4AE2B42-DD1B-43A0-BCF0-69B4A11F4E00}" type="presParOf" srcId="{F5CD941D-E438-48CF-A875-6BFB4ADE1193}" destId="{12DB08F4-DAF1-4141-B071-1DF10C82A188}" srcOrd="2" destOrd="0" presId="urn:microsoft.com/office/officeart/2005/8/layout/chevron2"/>
    <dgm:cxn modelId="{EDE32C35-58D3-4B18-A1EF-298A170196FE}" type="presParOf" srcId="{12DB08F4-DAF1-4141-B071-1DF10C82A188}" destId="{D0E35A19-F0EE-4768-8195-D7455FBE970E}" srcOrd="0" destOrd="0" presId="urn:microsoft.com/office/officeart/2005/8/layout/chevron2"/>
    <dgm:cxn modelId="{E85860AF-65CC-4D12-BB7D-072EA2843064}" type="presParOf" srcId="{12DB08F4-DAF1-4141-B071-1DF10C82A188}" destId="{9B4EA025-8D56-43DE-A86D-47A552090BF3}" srcOrd="1" destOrd="0" presId="urn:microsoft.com/office/officeart/2005/8/layout/chevron2"/>
    <dgm:cxn modelId="{ECE4DBF4-8558-470D-8276-DF22AE4C883D}" type="presParOf" srcId="{F5CD941D-E438-48CF-A875-6BFB4ADE1193}" destId="{BB7EF1AC-DC79-43A5-9A03-F433843BC390}" srcOrd="3" destOrd="0" presId="urn:microsoft.com/office/officeart/2005/8/layout/chevron2"/>
    <dgm:cxn modelId="{71AD471A-AE7B-4186-8E86-E6847CFD36AF}" type="presParOf" srcId="{F5CD941D-E438-48CF-A875-6BFB4ADE1193}" destId="{163AE601-FFD8-45AC-B81E-A9E3C36C8F3E}" srcOrd="4" destOrd="0" presId="urn:microsoft.com/office/officeart/2005/8/layout/chevron2"/>
    <dgm:cxn modelId="{CEB784F5-5D82-4098-BDE4-6069FFB27EE4}" type="presParOf" srcId="{163AE601-FFD8-45AC-B81E-A9E3C36C8F3E}" destId="{3D8DAE0E-D040-423E-8338-E60FA52DD39E}" srcOrd="0" destOrd="0" presId="urn:microsoft.com/office/officeart/2005/8/layout/chevron2"/>
    <dgm:cxn modelId="{6064087F-015E-4BCD-8C61-F9A26434B7D7}" type="presParOf" srcId="{163AE601-FFD8-45AC-B81E-A9E3C36C8F3E}" destId="{FA9CB33C-3C9B-4D85-B726-DB3B324BC62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528943-E09A-4BA1-BC14-B974372E569F}" type="doc">
      <dgm:prSet loTypeId="urn:microsoft.com/office/officeart/2005/8/layout/vList3#1" loCatId="list" qsTypeId="urn:microsoft.com/office/officeart/2005/8/quickstyle/3d2" qsCatId="3D" csTypeId="urn:microsoft.com/office/officeart/2005/8/colors/accent2_2" csCatId="accent2" phldr="1"/>
      <dgm:spPr/>
    </dgm:pt>
    <dgm:pt modelId="{30BEB25A-BCE4-43C3-84AA-BEA9377F13B8}">
      <dgm:prSet phldrT="[Текст]"/>
      <dgm:spPr/>
      <dgm:t>
        <a:bodyPr/>
        <a:lstStyle/>
        <a:p>
          <a:r>
            <a:rPr lang="ru-RU" dirty="0" smtClean="0"/>
            <a:t>Фотоальбомы</a:t>
          </a:r>
          <a:endParaRPr lang="ru-RU" dirty="0"/>
        </a:p>
      </dgm:t>
    </dgm:pt>
    <dgm:pt modelId="{FA75CE94-FB00-4173-BBE5-C5D5CEB8A08E}" type="parTrans" cxnId="{5504213A-8987-4CB6-8CC0-BD0227B4EA5F}">
      <dgm:prSet/>
      <dgm:spPr/>
      <dgm:t>
        <a:bodyPr/>
        <a:lstStyle/>
        <a:p>
          <a:endParaRPr lang="ru-RU"/>
        </a:p>
      </dgm:t>
    </dgm:pt>
    <dgm:pt modelId="{866BA4FD-D8D0-480E-B543-70AC594A38B0}" type="sibTrans" cxnId="{5504213A-8987-4CB6-8CC0-BD0227B4EA5F}">
      <dgm:prSet/>
      <dgm:spPr/>
      <dgm:t>
        <a:bodyPr/>
        <a:lstStyle/>
        <a:p>
          <a:endParaRPr lang="ru-RU"/>
        </a:p>
      </dgm:t>
    </dgm:pt>
    <dgm:pt modelId="{B133BA68-5FD3-4083-A588-0C0E19638FE4}">
      <dgm:prSet phldrT="[Текст]"/>
      <dgm:spPr/>
      <dgm:t>
        <a:bodyPr/>
        <a:lstStyle/>
        <a:p>
          <a:r>
            <a:rPr lang="ru-RU" dirty="0" smtClean="0"/>
            <a:t>Проектные работы</a:t>
          </a:r>
          <a:endParaRPr lang="ru-RU" dirty="0"/>
        </a:p>
      </dgm:t>
    </dgm:pt>
    <dgm:pt modelId="{2385614C-B707-42CC-91D5-E54AB9280A77}" type="parTrans" cxnId="{5E195D45-2C1E-4C1B-A2FC-29DCC9D35B0B}">
      <dgm:prSet/>
      <dgm:spPr/>
      <dgm:t>
        <a:bodyPr/>
        <a:lstStyle/>
        <a:p>
          <a:endParaRPr lang="ru-RU"/>
        </a:p>
      </dgm:t>
    </dgm:pt>
    <dgm:pt modelId="{06357E31-F1A5-4C18-9130-BB6D34CEF1CB}" type="sibTrans" cxnId="{5E195D45-2C1E-4C1B-A2FC-29DCC9D35B0B}">
      <dgm:prSet/>
      <dgm:spPr/>
      <dgm:t>
        <a:bodyPr/>
        <a:lstStyle/>
        <a:p>
          <a:endParaRPr lang="ru-RU"/>
        </a:p>
      </dgm:t>
    </dgm:pt>
    <dgm:pt modelId="{8F3E2C20-99C6-4DF4-B5CB-E8F0D158BEED}">
      <dgm:prSet phldrT="[Текст]"/>
      <dgm:spPr/>
      <dgm:t>
        <a:bodyPr/>
        <a:lstStyle/>
        <a:p>
          <a:r>
            <a:rPr lang="ru-RU" dirty="0" smtClean="0"/>
            <a:t>Видеоархив</a:t>
          </a:r>
          <a:endParaRPr lang="ru-RU" dirty="0"/>
        </a:p>
      </dgm:t>
    </dgm:pt>
    <dgm:pt modelId="{72C5BFCA-8BD3-43C0-841A-78D206FDFAA1}" type="parTrans" cxnId="{8B920946-D1E0-4828-9D97-58774C567A0A}">
      <dgm:prSet/>
      <dgm:spPr/>
      <dgm:t>
        <a:bodyPr/>
        <a:lstStyle/>
        <a:p>
          <a:endParaRPr lang="ru-RU"/>
        </a:p>
      </dgm:t>
    </dgm:pt>
    <dgm:pt modelId="{18551308-F8A9-4616-B90C-C84A11B20511}" type="sibTrans" cxnId="{8B920946-D1E0-4828-9D97-58774C567A0A}">
      <dgm:prSet/>
      <dgm:spPr/>
      <dgm:t>
        <a:bodyPr/>
        <a:lstStyle/>
        <a:p>
          <a:endParaRPr lang="ru-RU"/>
        </a:p>
      </dgm:t>
    </dgm:pt>
    <dgm:pt modelId="{29F79730-A39D-4489-9F33-6B127C5A0AFB}" type="pres">
      <dgm:prSet presAssocID="{06528943-E09A-4BA1-BC14-B974372E569F}" presName="linearFlow" presStyleCnt="0">
        <dgm:presLayoutVars>
          <dgm:dir/>
          <dgm:resizeHandles val="exact"/>
        </dgm:presLayoutVars>
      </dgm:prSet>
      <dgm:spPr/>
    </dgm:pt>
    <dgm:pt modelId="{15599038-851C-4122-AF34-51CC6889AF41}" type="pres">
      <dgm:prSet presAssocID="{30BEB25A-BCE4-43C3-84AA-BEA9377F13B8}" presName="composite" presStyleCnt="0"/>
      <dgm:spPr/>
    </dgm:pt>
    <dgm:pt modelId="{FB24E4AF-DD7F-4BB8-955E-20DBCF3A747B}" type="pres">
      <dgm:prSet presAssocID="{30BEB25A-BCE4-43C3-84AA-BEA9377F13B8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CADCEA4-8FA0-4B8E-968C-49A92A45E694}" type="pres">
      <dgm:prSet presAssocID="{30BEB25A-BCE4-43C3-84AA-BEA9377F13B8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E1B845-782B-4677-954E-503D47861BBE}" type="pres">
      <dgm:prSet presAssocID="{866BA4FD-D8D0-480E-B543-70AC594A38B0}" presName="spacing" presStyleCnt="0"/>
      <dgm:spPr/>
    </dgm:pt>
    <dgm:pt modelId="{BD1F595C-289D-4ECF-9166-29BF988402D4}" type="pres">
      <dgm:prSet presAssocID="{B133BA68-5FD3-4083-A588-0C0E19638FE4}" presName="composite" presStyleCnt="0"/>
      <dgm:spPr/>
    </dgm:pt>
    <dgm:pt modelId="{025C2440-D4AC-4781-90BE-D11B2DD5EBBA}" type="pres">
      <dgm:prSet presAssocID="{B133BA68-5FD3-4083-A588-0C0E19638FE4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7E7C913-E783-49E3-8AC1-91A0139E3D6C}" type="pres">
      <dgm:prSet presAssocID="{B133BA68-5FD3-4083-A588-0C0E19638FE4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A5C964-4E53-42FA-B5A8-31CA235C251B}" type="pres">
      <dgm:prSet presAssocID="{06357E31-F1A5-4C18-9130-BB6D34CEF1CB}" presName="spacing" presStyleCnt="0"/>
      <dgm:spPr/>
    </dgm:pt>
    <dgm:pt modelId="{E0AF8678-7A9E-4E46-AAF8-E679BB7A8D67}" type="pres">
      <dgm:prSet presAssocID="{8F3E2C20-99C6-4DF4-B5CB-E8F0D158BEED}" presName="composite" presStyleCnt="0"/>
      <dgm:spPr/>
    </dgm:pt>
    <dgm:pt modelId="{61F7C671-EC8B-4EED-801F-C9ABDBDF11F1}" type="pres">
      <dgm:prSet presAssocID="{8F3E2C20-99C6-4DF4-B5CB-E8F0D158BEED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15327BD6-D9B1-443D-90BF-B9EBADE83072}" type="pres">
      <dgm:prSet presAssocID="{8F3E2C20-99C6-4DF4-B5CB-E8F0D158BEED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A9F157-EF59-4337-B69E-41404E10F8BD}" type="presOf" srcId="{8F3E2C20-99C6-4DF4-B5CB-E8F0D158BEED}" destId="{15327BD6-D9B1-443D-90BF-B9EBADE83072}" srcOrd="0" destOrd="0" presId="urn:microsoft.com/office/officeart/2005/8/layout/vList3#1"/>
    <dgm:cxn modelId="{930C3052-F71F-43E6-89F1-605CFF50D422}" type="presOf" srcId="{30BEB25A-BCE4-43C3-84AA-BEA9377F13B8}" destId="{6CADCEA4-8FA0-4B8E-968C-49A92A45E694}" srcOrd="0" destOrd="0" presId="urn:microsoft.com/office/officeart/2005/8/layout/vList3#1"/>
    <dgm:cxn modelId="{5504213A-8987-4CB6-8CC0-BD0227B4EA5F}" srcId="{06528943-E09A-4BA1-BC14-B974372E569F}" destId="{30BEB25A-BCE4-43C3-84AA-BEA9377F13B8}" srcOrd="0" destOrd="0" parTransId="{FA75CE94-FB00-4173-BBE5-C5D5CEB8A08E}" sibTransId="{866BA4FD-D8D0-480E-B543-70AC594A38B0}"/>
    <dgm:cxn modelId="{D00844C7-2E72-404A-AA21-DE073551B7D8}" type="presOf" srcId="{B133BA68-5FD3-4083-A588-0C0E19638FE4}" destId="{E7E7C913-E783-49E3-8AC1-91A0139E3D6C}" srcOrd="0" destOrd="0" presId="urn:microsoft.com/office/officeart/2005/8/layout/vList3#1"/>
    <dgm:cxn modelId="{8B920946-D1E0-4828-9D97-58774C567A0A}" srcId="{06528943-E09A-4BA1-BC14-B974372E569F}" destId="{8F3E2C20-99C6-4DF4-B5CB-E8F0D158BEED}" srcOrd="2" destOrd="0" parTransId="{72C5BFCA-8BD3-43C0-841A-78D206FDFAA1}" sibTransId="{18551308-F8A9-4616-B90C-C84A11B20511}"/>
    <dgm:cxn modelId="{12422BC4-F359-4F8C-9DF1-02A7F7CE5EF4}" type="presOf" srcId="{06528943-E09A-4BA1-BC14-B974372E569F}" destId="{29F79730-A39D-4489-9F33-6B127C5A0AFB}" srcOrd="0" destOrd="0" presId="urn:microsoft.com/office/officeart/2005/8/layout/vList3#1"/>
    <dgm:cxn modelId="{5E195D45-2C1E-4C1B-A2FC-29DCC9D35B0B}" srcId="{06528943-E09A-4BA1-BC14-B974372E569F}" destId="{B133BA68-5FD3-4083-A588-0C0E19638FE4}" srcOrd="1" destOrd="0" parTransId="{2385614C-B707-42CC-91D5-E54AB9280A77}" sibTransId="{06357E31-F1A5-4C18-9130-BB6D34CEF1CB}"/>
    <dgm:cxn modelId="{CB76EB2A-6FF0-45E0-AE73-9739F9A724A4}" type="presParOf" srcId="{29F79730-A39D-4489-9F33-6B127C5A0AFB}" destId="{15599038-851C-4122-AF34-51CC6889AF41}" srcOrd="0" destOrd="0" presId="urn:microsoft.com/office/officeart/2005/8/layout/vList3#1"/>
    <dgm:cxn modelId="{30A2CA9B-B143-4672-8955-C1D8D14A8765}" type="presParOf" srcId="{15599038-851C-4122-AF34-51CC6889AF41}" destId="{FB24E4AF-DD7F-4BB8-955E-20DBCF3A747B}" srcOrd="0" destOrd="0" presId="urn:microsoft.com/office/officeart/2005/8/layout/vList3#1"/>
    <dgm:cxn modelId="{C9EE93A8-8584-47FC-8E60-19BAB91BEF56}" type="presParOf" srcId="{15599038-851C-4122-AF34-51CC6889AF41}" destId="{6CADCEA4-8FA0-4B8E-968C-49A92A45E694}" srcOrd="1" destOrd="0" presId="urn:microsoft.com/office/officeart/2005/8/layout/vList3#1"/>
    <dgm:cxn modelId="{D512E4CD-03E0-4A53-A4B9-ED599777B230}" type="presParOf" srcId="{29F79730-A39D-4489-9F33-6B127C5A0AFB}" destId="{EEE1B845-782B-4677-954E-503D47861BBE}" srcOrd="1" destOrd="0" presId="urn:microsoft.com/office/officeart/2005/8/layout/vList3#1"/>
    <dgm:cxn modelId="{D54B4E30-5042-4257-97F5-7B1922F1AA4D}" type="presParOf" srcId="{29F79730-A39D-4489-9F33-6B127C5A0AFB}" destId="{BD1F595C-289D-4ECF-9166-29BF988402D4}" srcOrd="2" destOrd="0" presId="urn:microsoft.com/office/officeart/2005/8/layout/vList3#1"/>
    <dgm:cxn modelId="{32EFFA6E-3F8D-4242-9CC8-DD096787EB78}" type="presParOf" srcId="{BD1F595C-289D-4ECF-9166-29BF988402D4}" destId="{025C2440-D4AC-4781-90BE-D11B2DD5EBBA}" srcOrd="0" destOrd="0" presId="urn:microsoft.com/office/officeart/2005/8/layout/vList3#1"/>
    <dgm:cxn modelId="{02127439-544F-43B5-8B24-35B77FD41657}" type="presParOf" srcId="{BD1F595C-289D-4ECF-9166-29BF988402D4}" destId="{E7E7C913-E783-49E3-8AC1-91A0139E3D6C}" srcOrd="1" destOrd="0" presId="urn:microsoft.com/office/officeart/2005/8/layout/vList3#1"/>
    <dgm:cxn modelId="{E8DCCC49-8C39-4C9A-BE56-1B27255FE5B2}" type="presParOf" srcId="{29F79730-A39D-4489-9F33-6B127C5A0AFB}" destId="{8BA5C964-4E53-42FA-B5A8-31CA235C251B}" srcOrd="3" destOrd="0" presId="urn:microsoft.com/office/officeart/2005/8/layout/vList3#1"/>
    <dgm:cxn modelId="{83965A31-F988-413C-9F13-E37F41F7B2D8}" type="presParOf" srcId="{29F79730-A39D-4489-9F33-6B127C5A0AFB}" destId="{E0AF8678-7A9E-4E46-AAF8-E679BB7A8D67}" srcOrd="4" destOrd="0" presId="urn:microsoft.com/office/officeart/2005/8/layout/vList3#1"/>
    <dgm:cxn modelId="{0251E515-0EAE-450C-934B-D5B929DFB2AF}" type="presParOf" srcId="{E0AF8678-7A9E-4E46-AAF8-E679BB7A8D67}" destId="{61F7C671-EC8B-4EED-801F-C9ABDBDF11F1}" srcOrd="0" destOrd="0" presId="urn:microsoft.com/office/officeart/2005/8/layout/vList3#1"/>
    <dgm:cxn modelId="{FB4E6900-3549-412D-9537-7B552D537AB5}" type="presParOf" srcId="{E0AF8678-7A9E-4E46-AAF8-E679BB7A8D67}" destId="{15327BD6-D9B1-443D-90BF-B9EBADE83072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5871101-FD1C-4A1A-86AC-CB6DCDEF97AE}" type="doc">
      <dgm:prSet loTypeId="urn:microsoft.com/office/officeart/2005/8/layout/equation2" loCatId="process" qsTypeId="urn:microsoft.com/office/officeart/2005/8/quickstyle/3d1" qsCatId="3D" csTypeId="urn:microsoft.com/office/officeart/2005/8/colors/accent2_2" csCatId="accent2" phldr="1"/>
      <dgm:spPr/>
    </dgm:pt>
    <dgm:pt modelId="{9F4CEB79-EF89-4591-924D-6451C3AEF824}">
      <dgm:prSet phldrT="[Текст]" custT="1"/>
      <dgm:spPr/>
      <dgm:t>
        <a:bodyPr/>
        <a:lstStyle/>
        <a:p>
          <a:r>
            <a:rPr lang="ru-RU" sz="3200" dirty="0" smtClean="0"/>
            <a:t>Сайты</a:t>
          </a:r>
          <a:endParaRPr lang="ru-RU" sz="3200" dirty="0"/>
        </a:p>
      </dgm:t>
    </dgm:pt>
    <dgm:pt modelId="{4859FBDE-7CC7-4BB1-8A96-0A1A43662A9F}" type="parTrans" cxnId="{B80CCFC8-5D26-4628-A5C6-638B6A320CE2}">
      <dgm:prSet/>
      <dgm:spPr/>
      <dgm:t>
        <a:bodyPr/>
        <a:lstStyle/>
        <a:p>
          <a:endParaRPr lang="ru-RU"/>
        </a:p>
      </dgm:t>
    </dgm:pt>
    <dgm:pt modelId="{4CC02654-1A5A-4707-A7F8-EF68BD7B0187}" type="sibTrans" cxnId="{B80CCFC8-5D26-4628-A5C6-638B6A320CE2}">
      <dgm:prSet/>
      <dgm:spPr/>
      <dgm:t>
        <a:bodyPr/>
        <a:lstStyle/>
        <a:p>
          <a:endParaRPr lang="ru-RU"/>
        </a:p>
      </dgm:t>
    </dgm:pt>
    <dgm:pt modelId="{7C337F7A-31A5-4DA2-92D7-AD827A6DB9B9}">
      <dgm:prSet phldrT="[Текст]" custT="1"/>
      <dgm:spPr/>
      <dgm:t>
        <a:bodyPr/>
        <a:lstStyle/>
        <a:p>
          <a:r>
            <a:rPr lang="ru-RU" sz="3200" dirty="0" smtClean="0">
              <a:solidFill>
                <a:schemeClr val="bg2">
                  <a:lumMod val="20000"/>
                  <a:lumOff val="80000"/>
                </a:schemeClr>
              </a:solidFill>
              <a:hlinkClick xmlns:r="http://schemas.openxmlformats.org/officeDocument/2006/relationships" r:id="rId1" action="ppaction://hlinkpres?slideindex=1&amp;slidetitle="/>
            </a:rPr>
            <a:t>Презентации</a:t>
          </a:r>
          <a:endParaRPr lang="ru-RU" sz="3200" dirty="0">
            <a:solidFill>
              <a:schemeClr val="bg2">
                <a:lumMod val="20000"/>
                <a:lumOff val="80000"/>
              </a:schemeClr>
            </a:solidFill>
          </a:endParaRPr>
        </a:p>
      </dgm:t>
    </dgm:pt>
    <dgm:pt modelId="{A0F0728C-252C-44CD-A0C7-75375F7CA0DF}" type="parTrans" cxnId="{257C5908-FDF0-4717-9429-9EB415A8534B}">
      <dgm:prSet/>
      <dgm:spPr/>
      <dgm:t>
        <a:bodyPr/>
        <a:lstStyle/>
        <a:p>
          <a:endParaRPr lang="ru-RU"/>
        </a:p>
      </dgm:t>
    </dgm:pt>
    <dgm:pt modelId="{A59D0580-3CC4-4E2E-BC98-C3935E9B98A1}" type="sibTrans" cxnId="{257C5908-FDF0-4717-9429-9EB415A8534B}">
      <dgm:prSet/>
      <dgm:spPr/>
      <dgm:t>
        <a:bodyPr/>
        <a:lstStyle/>
        <a:p>
          <a:endParaRPr lang="ru-RU"/>
        </a:p>
      </dgm:t>
    </dgm:pt>
    <dgm:pt modelId="{98197463-77D4-4026-BE15-A6B0A7534A94}">
      <dgm:prSet phldrT="[Текст]"/>
      <dgm:spPr/>
      <dgm:t>
        <a:bodyPr/>
        <a:lstStyle/>
        <a:p>
          <a:r>
            <a:rPr lang="ru-RU" dirty="0" smtClean="0"/>
            <a:t>Наглядное представление</a:t>
          </a:r>
          <a:endParaRPr lang="ru-RU" dirty="0"/>
        </a:p>
      </dgm:t>
    </dgm:pt>
    <dgm:pt modelId="{86DA6BE9-3DD3-4FDB-8D0C-782162BC1DDF}" type="parTrans" cxnId="{AABE8B0D-8094-473C-9D57-609BB50A60CF}">
      <dgm:prSet/>
      <dgm:spPr/>
      <dgm:t>
        <a:bodyPr/>
        <a:lstStyle/>
        <a:p>
          <a:endParaRPr lang="ru-RU"/>
        </a:p>
      </dgm:t>
    </dgm:pt>
    <dgm:pt modelId="{DCCE9F03-586E-42D3-8092-8182FF96B82A}" type="sibTrans" cxnId="{AABE8B0D-8094-473C-9D57-609BB50A60CF}">
      <dgm:prSet/>
      <dgm:spPr/>
      <dgm:t>
        <a:bodyPr/>
        <a:lstStyle/>
        <a:p>
          <a:endParaRPr lang="ru-RU"/>
        </a:p>
      </dgm:t>
    </dgm:pt>
    <dgm:pt modelId="{358D4C9C-463B-49C3-B4D6-57CF50F76321}" type="pres">
      <dgm:prSet presAssocID="{45871101-FD1C-4A1A-86AC-CB6DCDEF97AE}" presName="Name0" presStyleCnt="0">
        <dgm:presLayoutVars>
          <dgm:dir/>
          <dgm:resizeHandles val="exact"/>
        </dgm:presLayoutVars>
      </dgm:prSet>
      <dgm:spPr/>
    </dgm:pt>
    <dgm:pt modelId="{0C4FE094-BE47-4B59-8A14-1D6351FE7EBE}" type="pres">
      <dgm:prSet presAssocID="{45871101-FD1C-4A1A-86AC-CB6DCDEF97AE}" presName="vNodes" presStyleCnt="0"/>
      <dgm:spPr/>
    </dgm:pt>
    <dgm:pt modelId="{8B6E48E4-4CD3-4D4F-A120-9E2FEDA4DAC8}" type="pres">
      <dgm:prSet presAssocID="{9F4CEB79-EF89-4591-924D-6451C3AEF82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092591-82BD-4FF4-9286-FA595F197E66}" type="pres">
      <dgm:prSet presAssocID="{4CC02654-1A5A-4707-A7F8-EF68BD7B0187}" presName="spacerT" presStyleCnt="0"/>
      <dgm:spPr/>
    </dgm:pt>
    <dgm:pt modelId="{7DBEC76C-7694-462F-9B17-EE09FC0A74C2}" type="pres">
      <dgm:prSet presAssocID="{4CC02654-1A5A-4707-A7F8-EF68BD7B0187}" presName="sibTrans" presStyleLbl="sibTrans2D1" presStyleIdx="0" presStyleCnt="2"/>
      <dgm:spPr/>
      <dgm:t>
        <a:bodyPr/>
        <a:lstStyle/>
        <a:p>
          <a:endParaRPr lang="ru-RU"/>
        </a:p>
      </dgm:t>
    </dgm:pt>
    <dgm:pt modelId="{92768586-B94D-487A-A7B9-2664398C8208}" type="pres">
      <dgm:prSet presAssocID="{4CC02654-1A5A-4707-A7F8-EF68BD7B0187}" presName="spacerB" presStyleCnt="0"/>
      <dgm:spPr/>
    </dgm:pt>
    <dgm:pt modelId="{1F665D8C-DAC2-4B15-807C-0A3D54646250}" type="pres">
      <dgm:prSet presAssocID="{7C337F7A-31A5-4DA2-92D7-AD827A6DB9B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F5109D-DA37-4095-9371-8A39E2D8A297}" type="pres">
      <dgm:prSet presAssocID="{45871101-FD1C-4A1A-86AC-CB6DCDEF97AE}" presName="sibTransLast" presStyleLbl="sibTrans2D1" presStyleIdx="1" presStyleCnt="2"/>
      <dgm:spPr/>
      <dgm:t>
        <a:bodyPr/>
        <a:lstStyle/>
        <a:p>
          <a:endParaRPr lang="ru-RU"/>
        </a:p>
      </dgm:t>
    </dgm:pt>
    <dgm:pt modelId="{096CE49A-92C3-4B93-AF0F-0A2C3F385819}" type="pres">
      <dgm:prSet presAssocID="{45871101-FD1C-4A1A-86AC-CB6DCDEF97AE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3C3F3464-E3BC-4A6B-93CA-0B535E3056C4}" type="pres">
      <dgm:prSet presAssocID="{45871101-FD1C-4A1A-86AC-CB6DCDEF97AE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10FFAB-8746-47B2-8B3C-46A970EC660F}" type="presOf" srcId="{9F4CEB79-EF89-4591-924D-6451C3AEF824}" destId="{8B6E48E4-4CD3-4D4F-A120-9E2FEDA4DAC8}" srcOrd="0" destOrd="0" presId="urn:microsoft.com/office/officeart/2005/8/layout/equation2"/>
    <dgm:cxn modelId="{4FCBEAA9-352D-40FA-A01A-C70E3E2FFED6}" type="presOf" srcId="{4CC02654-1A5A-4707-A7F8-EF68BD7B0187}" destId="{7DBEC76C-7694-462F-9B17-EE09FC0A74C2}" srcOrd="0" destOrd="0" presId="urn:microsoft.com/office/officeart/2005/8/layout/equation2"/>
    <dgm:cxn modelId="{B5CBC68E-7931-4BA5-8E4E-A6A082B53918}" type="presOf" srcId="{98197463-77D4-4026-BE15-A6B0A7534A94}" destId="{3C3F3464-E3BC-4A6B-93CA-0B535E3056C4}" srcOrd="0" destOrd="0" presId="urn:microsoft.com/office/officeart/2005/8/layout/equation2"/>
    <dgm:cxn modelId="{57C84EC6-6957-4539-9EDD-213C7CF8D08B}" type="presOf" srcId="{7C337F7A-31A5-4DA2-92D7-AD827A6DB9B9}" destId="{1F665D8C-DAC2-4B15-807C-0A3D54646250}" srcOrd="0" destOrd="0" presId="urn:microsoft.com/office/officeart/2005/8/layout/equation2"/>
    <dgm:cxn modelId="{21729384-4DDD-48F1-81BE-750855B4ACC3}" type="presOf" srcId="{45871101-FD1C-4A1A-86AC-CB6DCDEF97AE}" destId="{358D4C9C-463B-49C3-B4D6-57CF50F76321}" srcOrd="0" destOrd="0" presId="urn:microsoft.com/office/officeart/2005/8/layout/equation2"/>
    <dgm:cxn modelId="{257C5908-FDF0-4717-9429-9EB415A8534B}" srcId="{45871101-FD1C-4A1A-86AC-CB6DCDEF97AE}" destId="{7C337F7A-31A5-4DA2-92D7-AD827A6DB9B9}" srcOrd="1" destOrd="0" parTransId="{A0F0728C-252C-44CD-A0C7-75375F7CA0DF}" sibTransId="{A59D0580-3CC4-4E2E-BC98-C3935E9B98A1}"/>
    <dgm:cxn modelId="{D1D4CD42-92FD-4299-91E6-A64459EC43F6}" type="presOf" srcId="{A59D0580-3CC4-4E2E-BC98-C3935E9B98A1}" destId="{096CE49A-92C3-4B93-AF0F-0A2C3F385819}" srcOrd="1" destOrd="0" presId="urn:microsoft.com/office/officeart/2005/8/layout/equation2"/>
    <dgm:cxn modelId="{AABE8B0D-8094-473C-9D57-609BB50A60CF}" srcId="{45871101-FD1C-4A1A-86AC-CB6DCDEF97AE}" destId="{98197463-77D4-4026-BE15-A6B0A7534A94}" srcOrd="2" destOrd="0" parTransId="{86DA6BE9-3DD3-4FDB-8D0C-782162BC1DDF}" sibTransId="{DCCE9F03-586E-42D3-8092-8182FF96B82A}"/>
    <dgm:cxn modelId="{B80CCFC8-5D26-4628-A5C6-638B6A320CE2}" srcId="{45871101-FD1C-4A1A-86AC-CB6DCDEF97AE}" destId="{9F4CEB79-EF89-4591-924D-6451C3AEF824}" srcOrd="0" destOrd="0" parTransId="{4859FBDE-7CC7-4BB1-8A96-0A1A43662A9F}" sibTransId="{4CC02654-1A5A-4707-A7F8-EF68BD7B0187}"/>
    <dgm:cxn modelId="{06C7C7A3-D471-4796-B380-F7043B25B8C6}" type="presOf" srcId="{A59D0580-3CC4-4E2E-BC98-C3935E9B98A1}" destId="{D3F5109D-DA37-4095-9371-8A39E2D8A297}" srcOrd="0" destOrd="0" presId="urn:microsoft.com/office/officeart/2005/8/layout/equation2"/>
    <dgm:cxn modelId="{6B78DC79-70BC-4FD0-8629-70D8B91EBDB3}" type="presParOf" srcId="{358D4C9C-463B-49C3-B4D6-57CF50F76321}" destId="{0C4FE094-BE47-4B59-8A14-1D6351FE7EBE}" srcOrd="0" destOrd="0" presId="urn:microsoft.com/office/officeart/2005/8/layout/equation2"/>
    <dgm:cxn modelId="{64553D7D-7B3F-4F96-B37C-5A2D60606F9B}" type="presParOf" srcId="{0C4FE094-BE47-4B59-8A14-1D6351FE7EBE}" destId="{8B6E48E4-4CD3-4D4F-A120-9E2FEDA4DAC8}" srcOrd="0" destOrd="0" presId="urn:microsoft.com/office/officeart/2005/8/layout/equation2"/>
    <dgm:cxn modelId="{23B7B1BE-65EA-4557-BA5D-F65B028132BD}" type="presParOf" srcId="{0C4FE094-BE47-4B59-8A14-1D6351FE7EBE}" destId="{DB092591-82BD-4FF4-9286-FA595F197E66}" srcOrd="1" destOrd="0" presId="urn:microsoft.com/office/officeart/2005/8/layout/equation2"/>
    <dgm:cxn modelId="{D60D7910-8315-409C-AA07-008A2BA3F47B}" type="presParOf" srcId="{0C4FE094-BE47-4B59-8A14-1D6351FE7EBE}" destId="{7DBEC76C-7694-462F-9B17-EE09FC0A74C2}" srcOrd="2" destOrd="0" presId="urn:microsoft.com/office/officeart/2005/8/layout/equation2"/>
    <dgm:cxn modelId="{094E1DF2-E322-4AFE-B734-9D2FE11E73BB}" type="presParOf" srcId="{0C4FE094-BE47-4B59-8A14-1D6351FE7EBE}" destId="{92768586-B94D-487A-A7B9-2664398C8208}" srcOrd="3" destOrd="0" presId="urn:microsoft.com/office/officeart/2005/8/layout/equation2"/>
    <dgm:cxn modelId="{4A8F6B43-0ABD-42AD-8CC1-B7186515AEA4}" type="presParOf" srcId="{0C4FE094-BE47-4B59-8A14-1D6351FE7EBE}" destId="{1F665D8C-DAC2-4B15-807C-0A3D54646250}" srcOrd="4" destOrd="0" presId="urn:microsoft.com/office/officeart/2005/8/layout/equation2"/>
    <dgm:cxn modelId="{1F0AD7D6-69FF-4906-8A2E-5E398DD48FD0}" type="presParOf" srcId="{358D4C9C-463B-49C3-B4D6-57CF50F76321}" destId="{D3F5109D-DA37-4095-9371-8A39E2D8A297}" srcOrd="1" destOrd="0" presId="urn:microsoft.com/office/officeart/2005/8/layout/equation2"/>
    <dgm:cxn modelId="{BFD6CADB-4FC7-4863-A3BE-36D52287E231}" type="presParOf" srcId="{D3F5109D-DA37-4095-9371-8A39E2D8A297}" destId="{096CE49A-92C3-4B93-AF0F-0A2C3F385819}" srcOrd="0" destOrd="0" presId="urn:microsoft.com/office/officeart/2005/8/layout/equation2"/>
    <dgm:cxn modelId="{DC6B0DA3-F11B-4985-8D44-B4F88AD7ACBB}" type="presParOf" srcId="{358D4C9C-463B-49C3-B4D6-57CF50F76321}" destId="{3C3F3464-E3BC-4A6B-93CA-0B535E3056C4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7DBB869-439B-4130-9365-B2BA62E37ECF}" type="doc">
      <dgm:prSet loTypeId="urn:microsoft.com/office/officeart/2005/8/layout/bProcess4" loCatId="process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F762F90C-3C40-47FA-BBDB-BE39B5F7B55C}">
      <dgm:prSet phldrT="[Текст]" custT="1"/>
      <dgm:spPr/>
      <dgm:t>
        <a:bodyPr/>
        <a:lstStyle/>
        <a:p>
          <a:r>
            <a:rPr lang="en-US" sz="1800" dirty="0" smtClean="0">
              <a:hlinkClick xmlns:r="http://schemas.openxmlformats.org/officeDocument/2006/relationships" r:id="rId1"/>
            </a:rPr>
            <a:t>http://www.it-n.ru</a:t>
          </a:r>
          <a:endParaRPr lang="ru-RU" sz="1800" dirty="0" smtClean="0"/>
        </a:p>
        <a:p>
          <a:r>
            <a:rPr lang="ru-RU" sz="1800" dirty="0" smtClean="0">
              <a:hlinkClick xmlns:r="http://schemas.openxmlformats.org/officeDocument/2006/relationships" r:id="rId2" action="ppaction://hlinksldjump"/>
            </a:rPr>
            <a:t>ссылка</a:t>
          </a:r>
          <a:endParaRPr lang="ru-RU" sz="1800" dirty="0"/>
        </a:p>
      </dgm:t>
    </dgm:pt>
    <dgm:pt modelId="{557E7BFC-73C5-41E2-9B76-DBA62326A802}" type="parTrans" cxnId="{140AFBB6-BD5D-4224-82C9-25485630F6FE}">
      <dgm:prSet/>
      <dgm:spPr/>
      <dgm:t>
        <a:bodyPr/>
        <a:lstStyle/>
        <a:p>
          <a:endParaRPr lang="ru-RU"/>
        </a:p>
      </dgm:t>
    </dgm:pt>
    <dgm:pt modelId="{B3949EC8-C2C3-45F6-9819-71255255E1D9}" type="sibTrans" cxnId="{140AFBB6-BD5D-4224-82C9-25485630F6FE}">
      <dgm:prSet/>
      <dgm:spPr/>
      <dgm:t>
        <a:bodyPr/>
        <a:lstStyle/>
        <a:p>
          <a:endParaRPr lang="ru-RU"/>
        </a:p>
      </dgm:t>
    </dgm:pt>
    <dgm:pt modelId="{D580E4A7-8E44-4165-9B33-553BC7CBF224}">
      <dgm:prSet phldrT="[Текст]" custT="1"/>
      <dgm:spPr/>
      <dgm:t>
        <a:bodyPr/>
        <a:lstStyle/>
        <a:p>
          <a:r>
            <a:rPr lang="en-US" sz="1800" dirty="0" smtClean="0">
              <a:hlinkClick xmlns:r="http://schemas.openxmlformats.org/officeDocument/2006/relationships" r:id="rId3"/>
            </a:rPr>
            <a:t>http://www.edu.ru</a:t>
          </a:r>
          <a:endParaRPr lang="ru-RU" sz="1800" dirty="0" smtClean="0"/>
        </a:p>
        <a:p>
          <a:r>
            <a:rPr lang="ru-RU" sz="1800" dirty="0" smtClean="0">
              <a:hlinkClick xmlns:r="http://schemas.openxmlformats.org/officeDocument/2006/relationships" r:id="rId4" action="ppaction://hlinksldjump"/>
            </a:rPr>
            <a:t>ссылка</a:t>
          </a:r>
          <a:endParaRPr lang="ru-RU" sz="1800" dirty="0"/>
        </a:p>
      </dgm:t>
    </dgm:pt>
    <dgm:pt modelId="{0D810DE7-D483-4BC4-849C-FB8C06B1518F}" type="parTrans" cxnId="{70EC45AA-61A4-4923-AEA4-EEB2BAD0314B}">
      <dgm:prSet/>
      <dgm:spPr/>
      <dgm:t>
        <a:bodyPr/>
        <a:lstStyle/>
        <a:p>
          <a:endParaRPr lang="ru-RU"/>
        </a:p>
      </dgm:t>
    </dgm:pt>
    <dgm:pt modelId="{F895FB46-546D-41FB-BEE7-567953A8CA3E}" type="sibTrans" cxnId="{70EC45AA-61A4-4923-AEA4-EEB2BAD0314B}">
      <dgm:prSet/>
      <dgm:spPr/>
      <dgm:t>
        <a:bodyPr/>
        <a:lstStyle/>
        <a:p>
          <a:endParaRPr lang="ru-RU"/>
        </a:p>
      </dgm:t>
    </dgm:pt>
    <dgm:pt modelId="{E8A66C21-4E46-417B-97F0-E01195406171}">
      <dgm:prSet phldrT="[Текст]" custT="1"/>
      <dgm:spPr/>
      <dgm:t>
        <a:bodyPr/>
        <a:lstStyle/>
        <a:p>
          <a:r>
            <a:rPr lang="en-US" sz="1800" dirty="0" smtClean="0">
              <a:hlinkClick xmlns:r="http://schemas.openxmlformats.org/officeDocument/2006/relationships" r:id="rId5"/>
            </a:rPr>
            <a:t>http://www.ict.edu.ru</a:t>
          </a:r>
          <a:endParaRPr lang="ru-RU" sz="1800" dirty="0" smtClean="0"/>
        </a:p>
        <a:p>
          <a:r>
            <a:rPr lang="ru-RU" sz="1800" dirty="0" smtClean="0">
              <a:hlinkClick xmlns:r="http://schemas.openxmlformats.org/officeDocument/2006/relationships" r:id="rId6" action="ppaction://hlinksldjump"/>
            </a:rPr>
            <a:t>ссылка</a:t>
          </a:r>
          <a:endParaRPr lang="ru-RU" sz="1800" dirty="0" smtClean="0"/>
        </a:p>
        <a:p>
          <a:endParaRPr lang="ru-RU" sz="1800" dirty="0"/>
        </a:p>
      </dgm:t>
    </dgm:pt>
    <dgm:pt modelId="{582E27AF-1B40-4E55-9056-8D28DD5EACD7}" type="parTrans" cxnId="{18AB5782-26B1-4963-B950-3D877C42D226}">
      <dgm:prSet/>
      <dgm:spPr/>
      <dgm:t>
        <a:bodyPr/>
        <a:lstStyle/>
        <a:p>
          <a:endParaRPr lang="ru-RU"/>
        </a:p>
      </dgm:t>
    </dgm:pt>
    <dgm:pt modelId="{18A4C71E-EDD8-4EFC-ABFF-FD8F9127A4FB}" type="sibTrans" cxnId="{18AB5782-26B1-4963-B950-3D877C42D226}">
      <dgm:prSet/>
      <dgm:spPr/>
      <dgm:t>
        <a:bodyPr/>
        <a:lstStyle/>
        <a:p>
          <a:endParaRPr lang="ru-RU"/>
        </a:p>
      </dgm:t>
    </dgm:pt>
    <dgm:pt modelId="{462E5E10-EE37-4101-A1C6-660500A2FB6C}">
      <dgm:prSet phldrT="[Текст]" custT="1"/>
      <dgm:spPr/>
      <dgm:t>
        <a:bodyPr/>
        <a:lstStyle/>
        <a:p>
          <a:r>
            <a:rPr lang="en-US" sz="1800" dirty="0" smtClean="0">
              <a:hlinkClick xmlns:r="http://schemas.openxmlformats.org/officeDocument/2006/relationships" r:id="rId7"/>
            </a:rPr>
            <a:t>http://www.school.edu.ru</a:t>
          </a:r>
          <a:endParaRPr lang="ru-RU" sz="1800" dirty="0" smtClean="0"/>
        </a:p>
        <a:p>
          <a:r>
            <a:rPr lang="ru-RU" sz="1800" dirty="0" smtClean="0">
              <a:hlinkClick xmlns:r="http://schemas.openxmlformats.org/officeDocument/2006/relationships" r:id="rId8" action="ppaction://hlinksldjump"/>
            </a:rPr>
            <a:t>ссылка</a:t>
          </a:r>
          <a:endParaRPr lang="ru-RU" sz="1800" dirty="0"/>
        </a:p>
      </dgm:t>
    </dgm:pt>
    <dgm:pt modelId="{4A767687-F909-490D-A55A-712767C4FBDF}" type="parTrans" cxnId="{734941C3-4121-4D49-9FA7-DF711E27E72C}">
      <dgm:prSet/>
      <dgm:spPr/>
      <dgm:t>
        <a:bodyPr/>
        <a:lstStyle/>
        <a:p>
          <a:endParaRPr lang="ru-RU"/>
        </a:p>
      </dgm:t>
    </dgm:pt>
    <dgm:pt modelId="{4C3114B7-7125-43B8-94B0-4F1B62771272}" type="sibTrans" cxnId="{734941C3-4121-4D49-9FA7-DF711E27E72C}">
      <dgm:prSet/>
      <dgm:spPr/>
      <dgm:t>
        <a:bodyPr/>
        <a:lstStyle/>
        <a:p>
          <a:endParaRPr lang="ru-RU"/>
        </a:p>
      </dgm:t>
    </dgm:pt>
    <dgm:pt modelId="{D514D3E3-5832-4005-82AE-0666BD33DA51}">
      <dgm:prSet phldrT="[Текст]" custT="1"/>
      <dgm:spPr/>
      <dgm:t>
        <a:bodyPr/>
        <a:lstStyle/>
        <a:p>
          <a:r>
            <a:rPr lang="en-US" sz="1800" dirty="0" smtClean="0">
              <a:hlinkClick xmlns:r="http://schemas.openxmlformats.org/officeDocument/2006/relationships" r:id="rId9"/>
            </a:rPr>
            <a:t>http://www.school.holm.ru</a:t>
          </a:r>
          <a:endParaRPr lang="ru-RU" sz="1800" dirty="0" smtClean="0"/>
        </a:p>
        <a:p>
          <a:r>
            <a:rPr lang="ru-RU" sz="1800" dirty="0" smtClean="0">
              <a:hlinkClick xmlns:r="http://schemas.openxmlformats.org/officeDocument/2006/relationships" r:id="rId10" action="ppaction://hlinksldjump"/>
            </a:rPr>
            <a:t>ссылка</a:t>
          </a:r>
          <a:endParaRPr lang="ru-RU" sz="1800" dirty="0"/>
        </a:p>
      </dgm:t>
    </dgm:pt>
    <dgm:pt modelId="{FCA2CAE1-1B46-4B4C-B507-1C31484E9D38}" type="parTrans" cxnId="{E23A65C4-2A44-4ECA-9BBC-23BA31F8E0FC}">
      <dgm:prSet/>
      <dgm:spPr/>
      <dgm:t>
        <a:bodyPr/>
        <a:lstStyle/>
        <a:p>
          <a:endParaRPr lang="ru-RU"/>
        </a:p>
      </dgm:t>
    </dgm:pt>
    <dgm:pt modelId="{6BFD7156-459D-460B-A021-FCE6A0249A06}" type="sibTrans" cxnId="{E23A65C4-2A44-4ECA-9BBC-23BA31F8E0FC}">
      <dgm:prSet/>
      <dgm:spPr/>
      <dgm:t>
        <a:bodyPr/>
        <a:lstStyle/>
        <a:p>
          <a:endParaRPr lang="ru-RU"/>
        </a:p>
      </dgm:t>
    </dgm:pt>
    <dgm:pt modelId="{F29DE012-DA39-42B4-B90B-0471B54BCFAD}">
      <dgm:prSet phldrT="[Текст]" custT="1"/>
      <dgm:spPr/>
      <dgm:t>
        <a:bodyPr/>
        <a:lstStyle/>
        <a:p>
          <a:r>
            <a:rPr lang="en-US" sz="1800" dirty="0" smtClean="0">
              <a:hlinkClick xmlns:r="http://schemas.openxmlformats.org/officeDocument/2006/relationships" r:id="rId11"/>
            </a:rPr>
            <a:t>http://www.urok.ru</a:t>
          </a:r>
          <a:endParaRPr lang="ru-RU" sz="1800" dirty="0" smtClean="0"/>
        </a:p>
        <a:p>
          <a:r>
            <a:rPr lang="ru-RU" sz="1800" dirty="0" smtClean="0">
              <a:hlinkClick xmlns:r="http://schemas.openxmlformats.org/officeDocument/2006/relationships" r:id="rId12" action="ppaction://hlinksldjump"/>
            </a:rPr>
            <a:t>ссылка</a:t>
          </a:r>
          <a:endParaRPr lang="ru-RU" sz="1800" dirty="0"/>
        </a:p>
      </dgm:t>
    </dgm:pt>
    <dgm:pt modelId="{D4600388-17CD-4BC2-ACC7-8B51DFEBFFA6}" type="parTrans" cxnId="{08CE152A-55D3-4448-9DF6-811CD2FDA373}">
      <dgm:prSet/>
      <dgm:spPr/>
      <dgm:t>
        <a:bodyPr/>
        <a:lstStyle/>
        <a:p>
          <a:endParaRPr lang="ru-RU"/>
        </a:p>
      </dgm:t>
    </dgm:pt>
    <dgm:pt modelId="{18EDCFFE-4FA9-4D65-8BAA-E2608EB32A5E}" type="sibTrans" cxnId="{08CE152A-55D3-4448-9DF6-811CD2FDA373}">
      <dgm:prSet/>
      <dgm:spPr/>
      <dgm:t>
        <a:bodyPr/>
        <a:lstStyle/>
        <a:p>
          <a:endParaRPr lang="ru-RU"/>
        </a:p>
      </dgm:t>
    </dgm:pt>
    <dgm:pt modelId="{C0665CEA-6E28-42CF-95FB-2ADE497D7238}">
      <dgm:prSet phldrT="[Текст]" custT="1"/>
      <dgm:spPr/>
      <dgm:t>
        <a:bodyPr/>
        <a:lstStyle/>
        <a:p>
          <a:r>
            <a:rPr lang="en-US" sz="1800" dirty="0" smtClean="0">
              <a:hlinkClick xmlns:r="http://schemas.openxmlformats.org/officeDocument/2006/relationships" r:id="rId13"/>
            </a:rPr>
            <a:t>http://www.metodiki.ru</a:t>
          </a:r>
          <a:endParaRPr lang="ru-RU" sz="1800" dirty="0" smtClean="0"/>
        </a:p>
      </dgm:t>
    </dgm:pt>
    <dgm:pt modelId="{53D2C83A-DAE6-4FD0-87EF-C9F9EDD8EB58}" type="parTrans" cxnId="{117E3883-3757-481E-B883-B6BFD8A88555}">
      <dgm:prSet/>
      <dgm:spPr/>
      <dgm:t>
        <a:bodyPr/>
        <a:lstStyle/>
        <a:p>
          <a:endParaRPr lang="ru-RU"/>
        </a:p>
      </dgm:t>
    </dgm:pt>
    <dgm:pt modelId="{2C89FBAA-C895-4936-8D44-F2A1AA06D911}" type="sibTrans" cxnId="{117E3883-3757-481E-B883-B6BFD8A88555}">
      <dgm:prSet/>
      <dgm:spPr/>
      <dgm:t>
        <a:bodyPr/>
        <a:lstStyle/>
        <a:p>
          <a:endParaRPr lang="ru-RU"/>
        </a:p>
      </dgm:t>
    </dgm:pt>
    <dgm:pt modelId="{61543EF5-5ED8-4B1A-83B6-F877BE121C3A}">
      <dgm:prSet phldrT="[Текст]" custT="1"/>
      <dgm:spPr/>
      <dgm:t>
        <a:bodyPr/>
        <a:lstStyle/>
        <a:p>
          <a:r>
            <a:rPr lang="en-US" sz="1800" dirty="0" smtClean="0">
              <a:hlinkClick xmlns:r="http://schemas.openxmlformats.org/officeDocument/2006/relationships" r:id="rId14"/>
            </a:rPr>
            <a:t>http://www.ucheba.ru</a:t>
          </a:r>
          <a:endParaRPr lang="ru-RU" sz="1800" dirty="0" smtClean="0"/>
        </a:p>
        <a:p>
          <a:r>
            <a:rPr lang="ru-RU" sz="1800" dirty="0" smtClean="0">
              <a:hlinkClick xmlns:r="http://schemas.openxmlformats.org/officeDocument/2006/relationships" r:id="rId10" action="ppaction://hlinksldjump"/>
            </a:rPr>
            <a:t>ссылка</a:t>
          </a:r>
          <a:endParaRPr lang="ru-RU" sz="1800" dirty="0"/>
        </a:p>
      </dgm:t>
    </dgm:pt>
    <dgm:pt modelId="{3344F6CA-41D6-4717-AD29-42A330854C2D}" type="parTrans" cxnId="{FFE132E9-82F3-46E2-BB43-086D4C0A761F}">
      <dgm:prSet/>
      <dgm:spPr/>
      <dgm:t>
        <a:bodyPr/>
        <a:lstStyle/>
        <a:p>
          <a:endParaRPr lang="ru-RU"/>
        </a:p>
      </dgm:t>
    </dgm:pt>
    <dgm:pt modelId="{8FF6F752-6C55-420B-8860-A1C1D31CADEF}" type="sibTrans" cxnId="{FFE132E9-82F3-46E2-BB43-086D4C0A761F}">
      <dgm:prSet/>
      <dgm:spPr/>
      <dgm:t>
        <a:bodyPr/>
        <a:lstStyle/>
        <a:p>
          <a:endParaRPr lang="ru-RU"/>
        </a:p>
      </dgm:t>
    </dgm:pt>
    <dgm:pt modelId="{E664F72F-0503-40D8-9040-FCD247C8B068}">
      <dgm:prSet phldrT="[Текст]" custT="1"/>
      <dgm:spPr/>
      <dgm:t>
        <a:bodyPr/>
        <a:lstStyle/>
        <a:p>
          <a:r>
            <a:rPr lang="en-US" sz="1800" dirty="0" smtClean="0">
              <a:hlinkClick xmlns:r="http://schemas.openxmlformats.org/officeDocument/2006/relationships" r:id="rId15"/>
            </a:rPr>
            <a:t>http://www.festival.1september.ru</a:t>
          </a:r>
          <a:endParaRPr lang="ru-RU" sz="1800" dirty="0" smtClean="0"/>
        </a:p>
        <a:p>
          <a:r>
            <a:rPr lang="ru-RU" sz="1800" dirty="0" smtClean="0">
              <a:hlinkClick xmlns:r="http://schemas.openxmlformats.org/officeDocument/2006/relationships" r:id="rId16" action="ppaction://hlinksldjump"/>
            </a:rPr>
            <a:t>ссылка</a:t>
          </a:r>
          <a:endParaRPr lang="ru-RU" sz="1800" dirty="0"/>
        </a:p>
      </dgm:t>
    </dgm:pt>
    <dgm:pt modelId="{BE5E2ACA-EA41-4D8E-89D6-10D026580BD9}" type="parTrans" cxnId="{92E9FD7D-5ABA-48A9-8FFB-EC4EFAB4D7F6}">
      <dgm:prSet/>
      <dgm:spPr/>
      <dgm:t>
        <a:bodyPr/>
        <a:lstStyle/>
        <a:p>
          <a:endParaRPr lang="ru-RU"/>
        </a:p>
      </dgm:t>
    </dgm:pt>
    <dgm:pt modelId="{CEAD5D8A-3B3C-490F-9D75-8714B6251988}" type="sibTrans" cxnId="{92E9FD7D-5ABA-48A9-8FFB-EC4EFAB4D7F6}">
      <dgm:prSet/>
      <dgm:spPr/>
      <dgm:t>
        <a:bodyPr/>
        <a:lstStyle/>
        <a:p>
          <a:endParaRPr lang="ru-RU"/>
        </a:p>
      </dgm:t>
    </dgm:pt>
    <dgm:pt modelId="{F6C2B4B9-E6E3-49E6-8C95-F9D8E48A3E6B}" type="pres">
      <dgm:prSet presAssocID="{37DBB869-439B-4130-9365-B2BA62E37ECF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FAA56FAD-96B2-4FC1-B922-A8DC63E9C196}" type="pres">
      <dgm:prSet presAssocID="{F762F90C-3C40-47FA-BBDB-BE39B5F7B55C}" presName="compNode" presStyleCnt="0"/>
      <dgm:spPr/>
    </dgm:pt>
    <dgm:pt modelId="{78BE4EDB-121C-4E6B-A822-A6B2A23D26D1}" type="pres">
      <dgm:prSet presAssocID="{F762F90C-3C40-47FA-BBDB-BE39B5F7B55C}" presName="dummyConnPt" presStyleCnt="0"/>
      <dgm:spPr/>
    </dgm:pt>
    <dgm:pt modelId="{62C26BCD-A0F7-4E53-8972-1B75585EB54F}" type="pres">
      <dgm:prSet presAssocID="{F762F90C-3C40-47FA-BBDB-BE39B5F7B55C}" presName="node" presStyleLbl="node1" presStyleIdx="0" presStyleCnt="9" custScaleX="151067" custLinFactNeighborX="4302" custLinFactNeighborY="-13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36D5B1-127E-4D98-8EE8-6C610BD7DBD2}" type="pres">
      <dgm:prSet presAssocID="{B3949EC8-C2C3-45F6-9819-71255255E1D9}" presName="sibTrans" presStyleLbl="bgSibTrans2D1" presStyleIdx="0" presStyleCnt="8"/>
      <dgm:spPr/>
      <dgm:t>
        <a:bodyPr/>
        <a:lstStyle/>
        <a:p>
          <a:endParaRPr lang="ru-RU"/>
        </a:p>
      </dgm:t>
    </dgm:pt>
    <dgm:pt modelId="{B061BA15-E18C-4CDB-9511-4E2EA3D66B91}" type="pres">
      <dgm:prSet presAssocID="{D580E4A7-8E44-4165-9B33-553BC7CBF224}" presName="compNode" presStyleCnt="0"/>
      <dgm:spPr/>
    </dgm:pt>
    <dgm:pt modelId="{64FEB2FE-BDB9-4D93-B905-0CC715169767}" type="pres">
      <dgm:prSet presAssocID="{D580E4A7-8E44-4165-9B33-553BC7CBF224}" presName="dummyConnPt" presStyleCnt="0"/>
      <dgm:spPr/>
    </dgm:pt>
    <dgm:pt modelId="{D2C78AB6-4832-4595-92A1-EAB90EA36B4A}" type="pres">
      <dgm:prSet presAssocID="{D580E4A7-8E44-4165-9B33-553BC7CBF224}" presName="node" presStyleLbl="node1" presStyleIdx="1" presStyleCnt="9" custScaleX="1510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F4D048-D421-4F12-809A-1E3546CBFD18}" type="pres">
      <dgm:prSet presAssocID="{F895FB46-546D-41FB-BEE7-567953A8CA3E}" presName="sibTrans" presStyleLbl="bgSibTrans2D1" presStyleIdx="1" presStyleCnt="8"/>
      <dgm:spPr/>
      <dgm:t>
        <a:bodyPr/>
        <a:lstStyle/>
        <a:p>
          <a:endParaRPr lang="ru-RU"/>
        </a:p>
      </dgm:t>
    </dgm:pt>
    <dgm:pt modelId="{00250DBB-3876-4841-9806-57EF53BC568B}" type="pres">
      <dgm:prSet presAssocID="{E8A66C21-4E46-417B-97F0-E01195406171}" presName="compNode" presStyleCnt="0"/>
      <dgm:spPr/>
    </dgm:pt>
    <dgm:pt modelId="{95A59099-BDB7-42AB-B0A6-2AF54043C617}" type="pres">
      <dgm:prSet presAssocID="{E8A66C21-4E46-417B-97F0-E01195406171}" presName="dummyConnPt" presStyleCnt="0"/>
      <dgm:spPr/>
    </dgm:pt>
    <dgm:pt modelId="{CBE4885B-3E9E-4821-92BD-D177AE1C010D}" type="pres">
      <dgm:prSet presAssocID="{E8A66C21-4E46-417B-97F0-E01195406171}" presName="node" presStyleLbl="node1" presStyleIdx="2" presStyleCnt="9" custScaleX="1510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532801-8D2A-4A1E-A633-AA72F2CCFA2D}" type="pres">
      <dgm:prSet presAssocID="{18A4C71E-EDD8-4EFC-ABFF-FD8F9127A4FB}" presName="sibTrans" presStyleLbl="bgSibTrans2D1" presStyleIdx="2" presStyleCnt="8"/>
      <dgm:spPr/>
      <dgm:t>
        <a:bodyPr/>
        <a:lstStyle/>
        <a:p>
          <a:endParaRPr lang="ru-RU"/>
        </a:p>
      </dgm:t>
    </dgm:pt>
    <dgm:pt modelId="{57936166-B667-42FF-9AE8-5CE33D7F4619}" type="pres">
      <dgm:prSet presAssocID="{462E5E10-EE37-4101-A1C6-660500A2FB6C}" presName="compNode" presStyleCnt="0"/>
      <dgm:spPr/>
    </dgm:pt>
    <dgm:pt modelId="{F2D2DEEA-CB22-4919-A103-5F25C46BDF83}" type="pres">
      <dgm:prSet presAssocID="{462E5E10-EE37-4101-A1C6-660500A2FB6C}" presName="dummyConnPt" presStyleCnt="0"/>
      <dgm:spPr/>
    </dgm:pt>
    <dgm:pt modelId="{E050E0E5-BCDC-4FA6-B7C1-90D99D27C8D1}" type="pres">
      <dgm:prSet presAssocID="{462E5E10-EE37-4101-A1C6-660500A2FB6C}" presName="node" presStyleLbl="node1" presStyleIdx="3" presStyleCnt="9" custScaleX="1510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48A97F-525F-4DEC-B8F5-D6CC7007B353}" type="pres">
      <dgm:prSet presAssocID="{4C3114B7-7125-43B8-94B0-4F1B62771272}" presName="sibTrans" presStyleLbl="bgSibTrans2D1" presStyleIdx="3" presStyleCnt="8"/>
      <dgm:spPr/>
      <dgm:t>
        <a:bodyPr/>
        <a:lstStyle/>
        <a:p>
          <a:endParaRPr lang="ru-RU"/>
        </a:p>
      </dgm:t>
    </dgm:pt>
    <dgm:pt modelId="{80FAD1D3-BBA6-429C-BC80-9232E54D0B6E}" type="pres">
      <dgm:prSet presAssocID="{D514D3E3-5832-4005-82AE-0666BD33DA51}" presName="compNode" presStyleCnt="0"/>
      <dgm:spPr/>
    </dgm:pt>
    <dgm:pt modelId="{0B6AE7CC-C98A-45A7-AC5E-F0D2CF1854B0}" type="pres">
      <dgm:prSet presAssocID="{D514D3E3-5832-4005-82AE-0666BD33DA51}" presName="dummyConnPt" presStyleCnt="0"/>
      <dgm:spPr/>
    </dgm:pt>
    <dgm:pt modelId="{BBCE1DB2-2772-44E6-92F0-8A1A147FB21D}" type="pres">
      <dgm:prSet presAssocID="{D514D3E3-5832-4005-82AE-0666BD33DA51}" presName="node" presStyleLbl="node1" presStyleIdx="4" presStyleCnt="9" custScaleX="1510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0D023F-39D8-4F49-95C5-3FBF0C2FB9A0}" type="pres">
      <dgm:prSet presAssocID="{6BFD7156-459D-460B-A021-FCE6A0249A06}" presName="sibTrans" presStyleLbl="bgSibTrans2D1" presStyleIdx="4" presStyleCnt="8"/>
      <dgm:spPr/>
      <dgm:t>
        <a:bodyPr/>
        <a:lstStyle/>
        <a:p>
          <a:endParaRPr lang="ru-RU"/>
        </a:p>
      </dgm:t>
    </dgm:pt>
    <dgm:pt modelId="{39271271-04D9-4506-AC5A-712FAD9F587B}" type="pres">
      <dgm:prSet presAssocID="{F29DE012-DA39-42B4-B90B-0471B54BCFAD}" presName="compNode" presStyleCnt="0"/>
      <dgm:spPr/>
    </dgm:pt>
    <dgm:pt modelId="{E2E274E7-8B9E-423F-8CB0-433E92988062}" type="pres">
      <dgm:prSet presAssocID="{F29DE012-DA39-42B4-B90B-0471B54BCFAD}" presName="dummyConnPt" presStyleCnt="0"/>
      <dgm:spPr/>
    </dgm:pt>
    <dgm:pt modelId="{5C0FE646-9D6C-4861-B042-4C0EE3D58B6D}" type="pres">
      <dgm:prSet presAssocID="{F29DE012-DA39-42B4-B90B-0471B54BCFAD}" presName="node" presStyleLbl="node1" presStyleIdx="5" presStyleCnt="9" custScaleX="1510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C7F45F-E325-4011-BAAF-354AD684C8AA}" type="pres">
      <dgm:prSet presAssocID="{18EDCFFE-4FA9-4D65-8BAA-E2608EB32A5E}" presName="sibTrans" presStyleLbl="bgSibTrans2D1" presStyleIdx="5" presStyleCnt="8"/>
      <dgm:spPr/>
      <dgm:t>
        <a:bodyPr/>
        <a:lstStyle/>
        <a:p>
          <a:endParaRPr lang="ru-RU"/>
        </a:p>
      </dgm:t>
    </dgm:pt>
    <dgm:pt modelId="{C6C8C000-A830-44BF-98EA-B53165F5C22D}" type="pres">
      <dgm:prSet presAssocID="{C0665CEA-6E28-42CF-95FB-2ADE497D7238}" presName="compNode" presStyleCnt="0"/>
      <dgm:spPr/>
    </dgm:pt>
    <dgm:pt modelId="{3923CADB-4301-4872-84AB-3FCE114A9649}" type="pres">
      <dgm:prSet presAssocID="{C0665CEA-6E28-42CF-95FB-2ADE497D7238}" presName="dummyConnPt" presStyleCnt="0"/>
      <dgm:spPr/>
    </dgm:pt>
    <dgm:pt modelId="{A1C0E496-DD92-42DA-8408-250F7649039E}" type="pres">
      <dgm:prSet presAssocID="{C0665CEA-6E28-42CF-95FB-2ADE497D7238}" presName="node" presStyleLbl="node1" presStyleIdx="6" presStyleCnt="9" custScaleX="1510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01EC22-23D5-4B24-BF10-0736ED74639D}" type="pres">
      <dgm:prSet presAssocID="{2C89FBAA-C895-4936-8D44-F2A1AA06D911}" presName="sibTrans" presStyleLbl="bgSibTrans2D1" presStyleIdx="6" presStyleCnt="8"/>
      <dgm:spPr/>
      <dgm:t>
        <a:bodyPr/>
        <a:lstStyle/>
        <a:p>
          <a:endParaRPr lang="ru-RU"/>
        </a:p>
      </dgm:t>
    </dgm:pt>
    <dgm:pt modelId="{50951791-B421-4D2E-94EF-FBBBE8E18139}" type="pres">
      <dgm:prSet presAssocID="{61543EF5-5ED8-4B1A-83B6-F877BE121C3A}" presName="compNode" presStyleCnt="0"/>
      <dgm:spPr/>
    </dgm:pt>
    <dgm:pt modelId="{C2E4A08D-1494-4250-923B-768A0D5491AD}" type="pres">
      <dgm:prSet presAssocID="{61543EF5-5ED8-4B1A-83B6-F877BE121C3A}" presName="dummyConnPt" presStyleCnt="0"/>
      <dgm:spPr/>
    </dgm:pt>
    <dgm:pt modelId="{D0A12038-FC55-4329-86C4-125616F2D08F}" type="pres">
      <dgm:prSet presAssocID="{61543EF5-5ED8-4B1A-83B6-F877BE121C3A}" presName="node" presStyleLbl="node1" presStyleIdx="7" presStyleCnt="9" custScaleX="1510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F7E1AE-B2F8-44F1-90E1-00F3FB78BDBA}" type="pres">
      <dgm:prSet presAssocID="{8FF6F752-6C55-420B-8860-A1C1D31CADEF}" presName="sibTrans" presStyleLbl="bgSibTrans2D1" presStyleIdx="7" presStyleCnt="8"/>
      <dgm:spPr/>
      <dgm:t>
        <a:bodyPr/>
        <a:lstStyle/>
        <a:p>
          <a:endParaRPr lang="ru-RU"/>
        </a:p>
      </dgm:t>
    </dgm:pt>
    <dgm:pt modelId="{5973FEE7-3AAC-4E45-83AF-8D616BA61EDA}" type="pres">
      <dgm:prSet presAssocID="{E664F72F-0503-40D8-9040-FCD247C8B068}" presName="compNode" presStyleCnt="0"/>
      <dgm:spPr/>
    </dgm:pt>
    <dgm:pt modelId="{B38D33C1-2A81-4F10-8C38-A57018097636}" type="pres">
      <dgm:prSet presAssocID="{E664F72F-0503-40D8-9040-FCD247C8B068}" presName="dummyConnPt" presStyleCnt="0"/>
      <dgm:spPr/>
    </dgm:pt>
    <dgm:pt modelId="{39A7C397-4171-4A86-BEBE-E05E94BD3ED7}" type="pres">
      <dgm:prSet presAssocID="{E664F72F-0503-40D8-9040-FCD247C8B068}" presName="node" presStyleLbl="node1" presStyleIdx="8" presStyleCnt="9" custScaleX="1510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E132E9-82F3-46E2-BB43-086D4C0A761F}" srcId="{37DBB869-439B-4130-9365-B2BA62E37ECF}" destId="{61543EF5-5ED8-4B1A-83B6-F877BE121C3A}" srcOrd="7" destOrd="0" parTransId="{3344F6CA-41D6-4717-AD29-42A330854C2D}" sibTransId="{8FF6F752-6C55-420B-8860-A1C1D31CADEF}"/>
    <dgm:cxn modelId="{08CE152A-55D3-4448-9DF6-811CD2FDA373}" srcId="{37DBB869-439B-4130-9365-B2BA62E37ECF}" destId="{F29DE012-DA39-42B4-B90B-0471B54BCFAD}" srcOrd="5" destOrd="0" parTransId="{D4600388-17CD-4BC2-ACC7-8B51DFEBFFA6}" sibTransId="{18EDCFFE-4FA9-4D65-8BAA-E2608EB32A5E}"/>
    <dgm:cxn modelId="{7A840841-93C9-46CB-8387-AA6D815848D7}" type="presOf" srcId="{B3949EC8-C2C3-45F6-9819-71255255E1D9}" destId="{A536D5B1-127E-4D98-8EE8-6C610BD7DBD2}" srcOrd="0" destOrd="0" presId="urn:microsoft.com/office/officeart/2005/8/layout/bProcess4"/>
    <dgm:cxn modelId="{FF1D07FE-63F7-4463-B32C-06DB4819CA22}" type="presOf" srcId="{E664F72F-0503-40D8-9040-FCD247C8B068}" destId="{39A7C397-4171-4A86-BEBE-E05E94BD3ED7}" srcOrd="0" destOrd="0" presId="urn:microsoft.com/office/officeart/2005/8/layout/bProcess4"/>
    <dgm:cxn modelId="{734941C3-4121-4D49-9FA7-DF711E27E72C}" srcId="{37DBB869-439B-4130-9365-B2BA62E37ECF}" destId="{462E5E10-EE37-4101-A1C6-660500A2FB6C}" srcOrd="3" destOrd="0" parTransId="{4A767687-F909-490D-A55A-712767C4FBDF}" sibTransId="{4C3114B7-7125-43B8-94B0-4F1B62771272}"/>
    <dgm:cxn modelId="{ECC00128-8F4E-4D7F-AB0A-46EE36A6082C}" type="presOf" srcId="{6BFD7156-459D-460B-A021-FCE6A0249A06}" destId="{CF0D023F-39D8-4F49-95C5-3FBF0C2FB9A0}" srcOrd="0" destOrd="0" presId="urn:microsoft.com/office/officeart/2005/8/layout/bProcess4"/>
    <dgm:cxn modelId="{7FBAD6A4-A620-4816-AA25-8420E4D2E545}" type="presOf" srcId="{37DBB869-439B-4130-9365-B2BA62E37ECF}" destId="{F6C2B4B9-E6E3-49E6-8C95-F9D8E48A3E6B}" srcOrd="0" destOrd="0" presId="urn:microsoft.com/office/officeart/2005/8/layout/bProcess4"/>
    <dgm:cxn modelId="{87146D1B-A01A-4565-837E-F557B5E5A950}" type="presOf" srcId="{4C3114B7-7125-43B8-94B0-4F1B62771272}" destId="{5C48A97F-525F-4DEC-B8F5-D6CC7007B353}" srcOrd="0" destOrd="0" presId="urn:microsoft.com/office/officeart/2005/8/layout/bProcess4"/>
    <dgm:cxn modelId="{140AFBB6-BD5D-4224-82C9-25485630F6FE}" srcId="{37DBB869-439B-4130-9365-B2BA62E37ECF}" destId="{F762F90C-3C40-47FA-BBDB-BE39B5F7B55C}" srcOrd="0" destOrd="0" parTransId="{557E7BFC-73C5-41E2-9B76-DBA62326A802}" sibTransId="{B3949EC8-C2C3-45F6-9819-71255255E1D9}"/>
    <dgm:cxn modelId="{54CC46E6-2731-4B4E-92D2-3855865FC426}" type="presOf" srcId="{D580E4A7-8E44-4165-9B33-553BC7CBF224}" destId="{D2C78AB6-4832-4595-92A1-EAB90EA36B4A}" srcOrd="0" destOrd="0" presId="urn:microsoft.com/office/officeart/2005/8/layout/bProcess4"/>
    <dgm:cxn modelId="{AB204CAD-C848-43E4-9D19-9E77315B34C0}" type="presOf" srcId="{F895FB46-546D-41FB-BEE7-567953A8CA3E}" destId="{C1F4D048-D421-4F12-809A-1E3546CBFD18}" srcOrd="0" destOrd="0" presId="urn:microsoft.com/office/officeart/2005/8/layout/bProcess4"/>
    <dgm:cxn modelId="{E7F02226-BD3B-4B8A-8E4C-B27075432D99}" type="presOf" srcId="{18EDCFFE-4FA9-4D65-8BAA-E2608EB32A5E}" destId="{B1C7F45F-E325-4011-BAAF-354AD684C8AA}" srcOrd="0" destOrd="0" presId="urn:microsoft.com/office/officeart/2005/8/layout/bProcess4"/>
    <dgm:cxn modelId="{18AB5782-26B1-4963-B950-3D877C42D226}" srcId="{37DBB869-439B-4130-9365-B2BA62E37ECF}" destId="{E8A66C21-4E46-417B-97F0-E01195406171}" srcOrd="2" destOrd="0" parTransId="{582E27AF-1B40-4E55-9056-8D28DD5EACD7}" sibTransId="{18A4C71E-EDD8-4EFC-ABFF-FD8F9127A4FB}"/>
    <dgm:cxn modelId="{17E82B8B-65A7-42C3-AE5E-7433B0D0BD75}" type="presOf" srcId="{18A4C71E-EDD8-4EFC-ABFF-FD8F9127A4FB}" destId="{55532801-8D2A-4A1E-A633-AA72F2CCFA2D}" srcOrd="0" destOrd="0" presId="urn:microsoft.com/office/officeart/2005/8/layout/bProcess4"/>
    <dgm:cxn modelId="{70EC45AA-61A4-4923-AEA4-EEB2BAD0314B}" srcId="{37DBB869-439B-4130-9365-B2BA62E37ECF}" destId="{D580E4A7-8E44-4165-9B33-553BC7CBF224}" srcOrd="1" destOrd="0" parTransId="{0D810DE7-D483-4BC4-849C-FB8C06B1518F}" sibTransId="{F895FB46-546D-41FB-BEE7-567953A8CA3E}"/>
    <dgm:cxn modelId="{117E3883-3757-481E-B883-B6BFD8A88555}" srcId="{37DBB869-439B-4130-9365-B2BA62E37ECF}" destId="{C0665CEA-6E28-42CF-95FB-2ADE497D7238}" srcOrd="6" destOrd="0" parTransId="{53D2C83A-DAE6-4FD0-87EF-C9F9EDD8EB58}" sibTransId="{2C89FBAA-C895-4936-8D44-F2A1AA06D911}"/>
    <dgm:cxn modelId="{6620E50E-5175-45A8-BB76-B3B217196344}" type="presOf" srcId="{61543EF5-5ED8-4B1A-83B6-F877BE121C3A}" destId="{D0A12038-FC55-4329-86C4-125616F2D08F}" srcOrd="0" destOrd="0" presId="urn:microsoft.com/office/officeart/2005/8/layout/bProcess4"/>
    <dgm:cxn modelId="{8A750278-B318-4443-968B-987B1922640B}" type="presOf" srcId="{C0665CEA-6E28-42CF-95FB-2ADE497D7238}" destId="{A1C0E496-DD92-42DA-8408-250F7649039E}" srcOrd="0" destOrd="0" presId="urn:microsoft.com/office/officeart/2005/8/layout/bProcess4"/>
    <dgm:cxn modelId="{5E522677-1796-4876-8FC9-A87D83C8E944}" type="presOf" srcId="{D514D3E3-5832-4005-82AE-0666BD33DA51}" destId="{BBCE1DB2-2772-44E6-92F0-8A1A147FB21D}" srcOrd="0" destOrd="0" presId="urn:microsoft.com/office/officeart/2005/8/layout/bProcess4"/>
    <dgm:cxn modelId="{E23A65C4-2A44-4ECA-9BBC-23BA31F8E0FC}" srcId="{37DBB869-439B-4130-9365-B2BA62E37ECF}" destId="{D514D3E3-5832-4005-82AE-0666BD33DA51}" srcOrd="4" destOrd="0" parTransId="{FCA2CAE1-1B46-4B4C-B507-1C31484E9D38}" sibTransId="{6BFD7156-459D-460B-A021-FCE6A0249A06}"/>
    <dgm:cxn modelId="{CDAA7CDD-50F7-4EBE-9130-E055DBB27286}" type="presOf" srcId="{F29DE012-DA39-42B4-B90B-0471B54BCFAD}" destId="{5C0FE646-9D6C-4861-B042-4C0EE3D58B6D}" srcOrd="0" destOrd="0" presId="urn:microsoft.com/office/officeart/2005/8/layout/bProcess4"/>
    <dgm:cxn modelId="{92E9FD7D-5ABA-48A9-8FFB-EC4EFAB4D7F6}" srcId="{37DBB869-439B-4130-9365-B2BA62E37ECF}" destId="{E664F72F-0503-40D8-9040-FCD247C8B068}" srcOrd="8" destOrd="0" parTransId="{BE5E2ACA-EA41-4D8E-89D6-10D026580BD9}" sibTransId="{CEAD5D8A-3B3C-490F-9D75-8714B6251988}"/>
    <dgm:cxn modelId="{19A5A8FC-8DED-4F7C-997A-AF61B5021346}" type="presOf" srcId="{E8A66C21-4E46-417B-97F0-E01195406171}" destId="{CBE4885B-3E9E-4821-92BD-D177AE1C010D}" srcOrd="0" destOrd="0" presId="urn:microsoft.com/office/officeart/2005/8/layout/bProcess4"/>
    <dgm:cxn modelId="{756386DC-A597-42CD-962F-7C6460626EB0}" type="presOf" srcId="{462E5E10-EE37-4101-A1C6-660500A2FB6C}" destId="{E050E0E5-BCDC-4FA6-B7C1-90D99D27C8D1}" srcOrd="0" destOrd="0" presId="urn:microsoft.com/office/officeart/2005/8/layout/bProcess4"/>
    <dgm:cxn modelId="{4C64D598-11FC-42CF-B69E-6D81BD4AD27F}" type="presOf" srcId="{2C89FBAA-C895-4936-8D44-F2A1AA06D911}" destId="{1401EC22-23D5-4B24-BF10-0736ED74639D}" srcOrd="0" destOrd="0" presId="urn:microsoft.com/office/officeart/2005/8/layout/bProcess4"/>
    <dgm:cxn modelId="{C81E17DC-8AA3-44F4-8CD3-AB1EFCA32348}" type="presOf" srcId="{8FF6F752-6C55-420B-8860-A1C1D31CADEF}" destId="{2EF7E1AE-B2F8-44F1-90E1-00F3FB78BDBA}" srcOrd="0" destOrd="0" presId="urn:microsoft.com/office/officeart/2005/8/layout/bProcess4"/>
    <dgm:cxn modelId="{4F5643FE-C165-4B53-80E8-9DC765EFEFF3}" type="presOf" srcId="{F762F90C-3C40-47FA-BBDB-BE39B5F7B55C}" destId="{62C26BCD-A0F7-4E53-8972-1B75585EB54F}" srcOrd="0" destOrd="0" presId="urn:microsoft.com/office/officeart/2005/8/layout/bProcess4"/>
    <dgm:cxn modelId="{11A8B5A0-F684-4519-87B0-7B71C5A37BA8}" type="presParOf" srcId="{F6C2B4B9-E6E3-49E6-8C95-F9D8E48A3E6B}" destId="{FAA56FAD-96B2-4FC1-B922-A8DC63E9C196}" srcOrd="0" destOrd="0" presId="urn:microsoft.com/office/officeart/2005/8/layout/bProcess4"/>
    <dgm:cxn modelId="{8720C543-DE3F-4C80-9031-5E781AD77AC1}" type="presParOf" srcId="{FAA56FAD-96B2-4FC1-B922-A8DC63E9C196}" destId="{78BE4EDB-121C-4E6B-A822-A6B2A23D26D1}" srcOrd="0" destOrd="0" presId="urn:microsoft.com/office/officeart/2005/8/layout/bProcess4"/>
    <dgm:cxn modelId="{C9B8FC93-0695-411F-8253-CE70B2036D4C}" type="presParOf" srcId="{FAA56FAD-96B2-4FC1-B922-A8DC63E9C196}" destId="{62C26BCD-A0F7-4E53-8972-1B75585EB54F}" srcOrd="1" destOrd="0" presId="urn:microsoft.com/office/officeart/2005/8/layout/bProcess4"/>
    <dgm:cxn modelId="{8E031B77-407E-411A-9D07-E8039113C191}" type="presParOf" srcId="{F6C2B4B9-E6E3-49E6-8C95-F9D8E48A3E6B}" destId="{A536D5B1-127E-4D98-8EE8-6C610BD7DBD2}" srcOrd="1" destOrd="0" presId="urn:microsoft.com/office/officeart/2005/8/layout/bProcess4"/>
    <dgm:cxn modelId="{84BCFE10-3015-4F68-B90C-F6AD58BF283D}" type="presParOf" srcId="{F6C2B4B9-E6E3-49E6-8C95-F9D8E48A3E6B}" destId="{B061BA15-E18C-4CDB-9511-4E2EA3D66B91}" srcOrd="2" destOrd="0" presId="urn:microsoft.com/office/officeart/2005/8/layout/bProcess4"/>
    <dgm:cxn modelId="{9445DFB5-D6C7-4A54-ABB2-E2BA236AC460}" type="presParOf" srcId="{B061BA15-E18C-4CDB-9511-4E2EA3D66B91}" destId="{64FEB2FE-BDB9-4D93-B905-0CC715169767}" srcOrd="0" destOrd="0" presId="urn:microsoft.com/office/officeart/2005/8/layout/bProcess4"/>
    <dgm:cxn modelId="{8EC98604-5860-41B7-B200-3D8F1DB75FFB}" type="presParOf" srcId="{B061BA15-E18C-4CDB-9511-4E2EA3D66B91}" destId="{D2C78AB6-4832-4595-92A1-EAB90EA36B4A}" srcOrd="1" destOrd="0" presId="urn:microsoft.com/office/officeart/2005/8/layout/bProcess4"/>
    <dgm:cxn modelId="{BCBA7E1C-041F-4076-A65B-FF756DB6F7D3}" type="presParOf" srcId="{F6C2B4B9-E6E3-49E6-8C95-F9D8E48A3E6B}" destId="{C1F4D048-D421-4F12-809A-1E3546CBFD18}" srcOrd="3" destOrd="0" presId="urn:microsoft.com/office/officeart/2005/8/layout/bProcess4"/>
    <dgm:cxn modelId="{3355EFF7-AB75-4B61-B34D-23F00F635E54}" type="presParOf" srcId="{F6C2B4B9-E6E3-49E6-8C95-F9D8E48A3E6B}" destId="{00250DBB-3876-4841-9806-57EF53BC568B}" srcOrd="4" destOrd="0" presId="urn:microsoft.com/office/officeart/2005/8/layout/bProcess4"/>
    <dgm:cxn modelId="{1A7B7133-453B-4D0F-84EA-B41281800852}" type="presParOf" srcId="{00250DBB-3876-4841-9806-57EF53BC568B}" destId="{95A59099-BDB7-42AB-B0A6-2AF54043C617}" srcOrd="0" destOrd="0" presId="urn:microsoft.com/office/officeart/2005/8/layout/bProcess4"/>
    <dgm:cxn modelId="{02B74C99-7E6A-4280-A1C7-3FE61FB370E9}" type="presParOf" srcId="{00250DBB-3876-4841-9806-57EF53BC568B}" destId="{CBE4885B-3E9E-4821-92BD-D177AE1C010D}" srcOrd="1" destOrd="0" presId="urn:microsoft.com/office/officeart/2005/8/layout/bProcess4"/>
    <dgm:cxn modelId="{DD561740-8C9C-471A-92B1-5D1A1B16AB51}" type="presParOf" srcId="{F6C2B4B9-E6E3-49E6-8C95-F9D8E48A3E6B}" destId="{55532801-8D2A-4A1E-A633-AA72F2CCFA2D}" srcOrd="5" destOrd="0" presId="urn:microsoft.com/office/officeart/2005/8/layout/bProcess4"/>
    <dgm:cxn modelId="{DC9150B6-D19A-42FD-993F-FFDBB566E34A}" type="presParOf" srcId="{F6C2B4B9-E6E3-49E6-8C95-F9D8E48A3E6B}" destId="{57936166-B667-42FF-9AE8-5CE33D7F4619}" srcOrd="6" destOrd="0" presId="urn:microsoft.com/office/officeart/2005/8/layout/bProcess4"/>
    <dgm:cxn modelId="{323C313A-60EE-4A86-9288-90738D001030}" type="presParOf" srcId="{57936166-B667-42FF-9AE8-5CE33D7F4619}" destId="{F2D2DEEA-CB22-4919-A103-5F25C46BDF83}" srcOrd="0" destOrd="0" presId="urn:microsoft.com/office/officeart/2005/8/layout/bProcess4"/>
    <dgm:cxn modelId="{BD01F454-71B0-4802-B2D6-3700176E3521}" type="presParOf" srcId="{57936166-B667-42FF-9AE8-5CE33D7F4619}" destId="{E050E0E5-BCDC-4FA6-B7C1-90D99D27C8D1}" srcOrd="1" destOrd="0" presId="urn:microsoft.com/office/officeart/2005/8/layout/bProcess4"/>
    <dgm:cxn modelId="{4022F27E-1ECA-4A75-BBCF-5B50FED5C480}" type="presParOf" srcId="{F6C2B4B9-E6E3-49E6-8C95-F9D8E48A3E6B}" destId="{5C48A97F-525F-4DEC-B8F5-D6CC7007B353}" srcOrd="7" destOrd="0" presId="urn:microsoft.com/office/officeart/2005/8/layout/bProcess4"/>
    <dgm:cxn modelId="{F3B67E9A-7462-4E94-AF2F-08CC6202C276}" type="presParOf" srcId="{F6C2B4B9-E6E3-49E6-8C95-F9D8E48A3E6B}" destId="{80FAD1D3-BBA6-429C-BC80-9232E54D0B6E}" srcOrd="8" destOrd="0" presId="urn:microsoft.com/office/officeart/2005/8/layout/bProcess4"/>
    <dgm:cxn modelId="{F9C25423-C82E-4D5D-893C-347965D04244}" type="presParOf" srcId="{80FAD1D3-BBA6-429C-BC80-9232E54D0B6E}" destId="{0B6AE7CC-C98A-45A7-AC5E-F0D2CF1854B0}" srcOrd="0" destOrd="0" presId="urn:microsoft.com/office/officeart/2005/8/layout/bProcess4"/>
    <dgm:cxn modelId="{638EB7ED-59A1-4158-B1DC-F39FD1D9E1E1}" type="presParOf" srcId="{80FAD1D3-BBA6-429C-BC80-9232E54D0B6E}" destId="{BBCE1DB2-2772-44E6-92F0-8A1A147FB21D}" srcOrd="1" destOrd="0" presId="urn:microsoft.com/office/officeart/2005/8/layout/bProcess4"/>
    <dgm:cxn modelId="{89507A68-4123-441B-B883-2456C8226E06}" type="presParOf" srcId="{F6C2B4B9-E6E3-49E6-8C95-F9D8E48A3E6B}" destId="{CF0D023F-39D8-4F49-95C5-3FBF0C2FB9A0}" srcOrd="9" destOrd="0" presId="urn:microsoft.com/office/officeart/2005/8/layout/bProcess4"/>
    <dgm:cxn modelId="{05426A15-79D3-4D8D-B080-21668C8A8358}" type="presParOf" srcId="{F6C2B4B9-E6E3-49E6-8C95-F9D8E48A3E6B}" destId="{39271271-04D9-4506-AC5A-712FAD9F587B}" srcOrd="10" destOrd="0" presId="urn:microsoft.com/office/officeart/2005/8/layout/bProcess4"/>
    <dgm:cxn modelId="{ABB87AFC-3E2F-4837-AC02-313D7EFE5741}" type="presParOf" srcId="{39271271-04D9-4506-AC5A-712FAD9F587B}" destId="{E2E274E7-8B9E-423F-8CB0-433E92988062}" srcOrd="0" destOrd="0" presId="urn:microsoft.com/office/officeart/2005/8/layout/bProcess4"/>
    <dgm:cxn modelId="{558BE36E-3FE3-4643-B016-BD8EFAC2AA91}" type="presParOf" srcId="{39271271-04D9-4506-AC5A-712FAD9F587B}" destId="{5C0FE646-9D6C-4861-B042-4C0EE3D58B6D}" srcOrd="1" destOrd="0" presId="urn:microsoft.com/office/officeart/2005/8/layout/bProcess4"/>
    <dgm:cxn modelId="{0F418B2A-0563-490B-9939-EFB3C3950374}" type="presParOf" srcId="{F6C2B4B9-E6E3-49E6-8C95-F9D8E48A3E6B}" destId="{B1C7F45F-E325-4011-BAAF-354AD684C8AA}" srcOrd="11" destOrd="0" presId="urn:microsoft.com/office/officeart/2005/8/layout/bProcess4"/>
    <dgm:cxn modelId="{D1F04747-B137-4034-82D9-A8657F8160AE}" type="presParOf" srcId="{F6C2B4B9-E6E3-49E6-8C95-F9D8E48A3E6B}" destId="{C6C8C000-A830-44BF-98EA-B53165F5C22D}" srcOrd="12" destOrd="0" presId="urn:microsoft.com/office/officeart/2005/8/layout/bProcess4"/>
    <dgm:cxn modelId="{AB57BD3D-CA3E-456B-812C-2C3E5C4D010F}" type="presParOf" srcId="{C6C8C000-A830-44BF-98EA-B53165F5C22D}" destId="{3923CADB-4301-4872-84AB-3FCE114A9649}" srcOrd="0" destOrd="0" presId="urn:microsoft.com/office/officeart/2005/8/layout/bProcess4"/>
    <dgm:cxn modelId="{E78F4C81-BA96-48A4-A59D-B1C240843C93}" type="presParOf" srcId="{C6C8C000-A830-44BF-98EA-B53165F5C22D}" destId="{A1C0E496-DD92-42DA-8408-250F7649039E}" srcOrd="1" destOrd="0" presId="urn:microsoft.com/office/officeart/2005/8/layout/bProcess4"/>
    <dgm:cxn modelId="{F80CC4E1-CA1E-4631-8922-5C80A0D6151A}" type="presParOf" srcId="{F6C2B4B9-E6E3-49E6-8C95-F9D8E48A3E6B}" destId="{1401EC22-23D5-4B24-BF10-0736ED74639D}" srcOrd="13" destOrd="0" presId="urn:microsoft.com/office/officeart/2005/8/layout/bProcess4"/>
    <dgm:cxn modelId="{67D2D8B4-9CEE-46C4-B37D-6359C9B8D102}" type="presParOf" srcId="{F6C2B4B9-E6E3-49E6-8C95-F9D8E48A3E6B}" destId="{50951791-B421-4D2E-94EF-FBBBE8E18139}" srcOrd="14" destOrd="0" presId="urn:microsoft.com/office/officeart/2005/8/layout/bProcess4"/>
    <dgm:cxn modelId="{1FBC1DB3-2F86-4DFA-AAC1-C873C535A850}" type="presParOf" srcId="{50951791-B421-4D2E-94EF-FBBBE8E18139}" destId="{C2E4A08D-1494-4250-923B-768A0D5491AD}" srcOrd="0" destOrd="0" presId="urn:microsoft.com/office/officeart/2005/8/layout/bProcess4"/>
    <dgm:cxn modelId="{82BADF90-A134-4316-AADB-8CE82C9EBE4C}" type="presParOf" srcId="{50951791-B421-4D2E-94EF-FBBBE8E18139}" destId="{D0A12038-FC55-4329-86C4-125616F2D08F}" srcOrd="1" destOrd="0" presId="urn:microsoft.com/office/officeart/2005/8/layout/bProcess4"/>
    <dgm:cxn modelId="{433A6AE0-8E8E-404F-BB79-FD380AD803AC}" type="presParOf" srcId="{F6C2B4B9-E6E3-49E6-8C95-F9D8E48A3E6B}" destId="{2EF7E1AE-B2F8-44F1-90E1-00F3FB78BDBA}" srcOrd="15" destOrd="0" presId="urn:microsoft.com/office/officeart/2005/8/layout/bProcess4"/>
    <dgm:cxn modelId="{1E249771-1659-4E6D-B552-785EBDCB05FF}" type="presParOf" srcId="{F6C2B4B9-E6E3-49E6-8C95-F9D8E48A3E6B}" destId="{5973FEE7-3AAC-4E45-83AF-8D616BA61EDA}" srcOrd="16" destOrd="0" presId="urn:microsoft.com/office/officeart/2005/8/layout/bProcess4"/>
    <dgm:cxn modelId="{948E19AF-6278-4D81-AB62-732FF4AF8830}" type="presParOf" srcId="{5973FEE7-3AAC-4E45-83AF-8D616BA61EDA}" destId="{B38D33C1-2A81-4F10-8C38-A57018097636}" srcOrd="0" destOrd="0" presId="urn:microsoft.com/office/officeart/2005/8/layout/bProcess4"/>
    <dgm:cxn modelId="{1E12D210-3411-4FAF-95DE-D9D4231E2ADB}" type="presParOf" srcId="{5973FEE7-3AAC-4E45-83AF-8D616BA61EDA}" destId="{39A7C397-4171-4A86-BEBE-E05E94BD3ED7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13A32F-3081-465B-92C0-82FA00CD1383}">
      <dsp:nvSpPr>
        <dsp:cNvPr id="0" name=""/>
        <dsp:cNvSpPr/>
      </dsp:nvSpPr>
      <dsp:spPr>
        <a:xfrm>
          <a:off x="2965653" y="1878"/>
          <a:ext cx="1855434" cy="185543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ИТ В воспитательном процессе</a:t>
          </a:r>
          <a:endParaRPr lang="ru-RU" sz="1400" kern="1200" dirty="0"/>
        </a:p>
      </dsp:txBody>
      <dsp:txXfrm>
        <a:off x="3237375" y="273600"/>
        <a:ext cx="1311990" cy="1311990"/>
      </dsp:txXfrm>
    </dsp:sp>
    <dsp:sp modelId="{7E2A41F0-7BD2-4F20-824E-5FC7BADD7B37}">
      <dsp:nvSpPr>
        <dsp:cNvPr id="0" name=""/>
        <dsp:cNvSpPr/>
      </dsp:nvSpPr>
      <dsp:spPr>
        <a:xfrm rot="2160000">
          <a:off x="4762212" y="1426564"/>
          <a:ext cx="492257" cy="6262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4776314" y="1508405"/>
        <a:ext cx="344580" cy="375725"/>
      </dsp:txXfrm>
    </dsp:sp>
    <dsp:sp modelId="{B13268C3-EC05-42CC-A8FC-52C2A4473937}">
      <dsp:nvSpPr>
        <dsp:cNvPr id="0" name=""/>
        <dsp:cNvSpPr/>
      </dsp:nvSpPr>
      <dsp:spPr>
        <a:xfrm>
          <a:off x="5218136" y="1638402"/>
          <a:ext cx="1855434" cy="185543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hlinkClick xmlns:r="http://schemas.openxmlformats.org/officeDocument/2006/relationships" r:id="" action="ppaction://hlinksldjump"/>
            </a:rPr>
            <a:t>Обработка</a:t>
          </a:r>
          <a:r>
            <a:rPr lang="ru-RU" sz="1400" kern="1200" dirty="0" smtClean="0"/>
            <a:t> </a:t>
          </a:r>
          <a:endParaRPr lang="ru-RU" sz="1400" kern="1200" dirty="0"/>
        </a:p>
      </dsp:txBody>
      <dsp:txXfrm>
        <a:off x="5489858" y="1910124"/>
        <a:ext cx="1311990" cy="1311990"/>
      </dsp:txXfrm>
    </dsp:sp>
    <dsp:sp modelId="{866E49B2-DA24-4BD2-AD2B-BE1176099AA6}">
      <dsp:nvSpPr>
        <dsp:cNvPr id="0" name=""/>
        <dsp:cNvSpPr/>
      </dsp:nvSpPr>
      <dsp:spPr>
        <a:xfrm rot="6480000">
          <a:off x="5473844" y="3563741"/>
          <a:ext cx="492257" cy="6262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0800000">
        <a:off x="5570500" y="3618758"/>
        <a:ext cx="344580" cy="375725"/>
      </dsp:txXfrm>
    </dsp:sp>
    <dsp:sp modelId="{67BC31DA-ED51-4FC0-A03C-CC79CF5B8FA7}">
      <dsp:nvSpPr>
        <dsp:cNvPr id="0" name=""/>
        <dsp:cNvSpPr/>
      </dsp:nvSpPr>
      <dsp:spPr>
        <a:xfrm>
          <a:off x="4357764" y="4286355"/>
          <a:ext cx="1855434" cy="185543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hlinkClick xmlns:r="http://schemas.openxmlformats.org/officeDocument/2006/relationships" r:id="" action="ppaction://hlinksldjump"/>
            </a:rPr>
            <a:t>Хранение</a:t>
          </a:r>
          <a:endParaRPr lang="ru-RU" sz="1400" kern="1200" dirty="0"/>
        </a:p>
      </dsp:txBody>
      <dsp:txXfrm>
        <a:off x="4629486" y="4558077"/>
        <a:ext cx="1311990" cy="1311990"/>
      </dsp:txXfrm>
    </dsp:sp>
    <dsp:sp modelId="{56535323-674C-42AB-AA3A-BC121FDD409F}">
      <dsp:nvSpPr>
        <dsp:cNvPr id="0" name=""/>
        <dsp:cNvSpPr/>
      </dsp:nvSpPr>
      <dsp:spPr>
        <a:xfrm rot="11102646">
          <a:off x="3925237" y="4794542"/>
          <a:ext cx="308965" cy="6262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0800000">
        <a:off x="4017747" y="4923859"/>
        <a:ext cx="216276" cy="375725"/>
      </dsp:txXfrm>
    </dsp:sp>
    <dsp:sp modelId="{6F3183D5-440E-415B-8DC1-95B4F8568D2C}">
      <dsp:nvSpPr>
        <dsp:cNvPr id="0" name=""/>
        <dsp:cNvSpPr/>
      </dsp:nvSpPr>
      <dsp:spPr>
        <a:xfrm>
          <a:off x="1928820" y="4071966"/>
          <a:ext cx="1855434" cy="185543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hlinkClick xmlns:r="http://schemas.openxmlformats.org/officeDocument/2006/relationships" r:id="" action="ppaction://hlinksldjump"/>
            </a:rPr>
            <a:t>Представление </a:t>
          </a:r>
          <a:endParaRPr lang="ru-RU" sz="1400" kern="1200" dirty="0"/>
        </a:p>
      </dsp:txBody>
      <dsp:txXfrm>
        <a:off x="2200542" y="4343688"/>
        <a:ext cx="1311990" cy="1311990"/>
      </dsp:txXfrm>
    </dsp:sp>
    <dsp:sp modelId="{526573EF-BD53-447C-92D6-70EB97923065}">
      <dsp:nvSpPr>
        <dsp:cNvPr id="0" name=""/>
        <dsp:cNvSpPr/>
      </dsp:nvSpPr>
      <dsp:spPr>
        <a:xfrm rot="14607377">
          <a:off x="2025320" y="3481402"/>
          <a:ext cx="458378" cy="6262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0800000">
        <a:off x="2124802" y="3668153"/>
        <a:ext cx="320865" cy="375725"/>
      </dsp:txXfrm>
    </dsp:sp>
    <dsp:sp modelId="{345FF283-FBDD-46A7-AB77-866E4740ED73}">
      <dsp:nvSpPr>
        <dsp:cNvPr id="0" name=""/>
        <dsp:cNvSpPr/>
      </dsp:nvSpPr>
      <dsp:spPr>
        <a:xfrm>
          <a:off x="713170" y="1638402"/>
          <a:ext cx="1855434" cy="185543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hlinkClick xmlns:r="http://schemas.openxmlformats.org/officeDocument/2006/relationships" r:id="" action="ppaction://hlinksldjump"/>
            </a:rPr>
            <a:t>Поиск</a:t>
          </a:r>
          <a:endParaRPr lang="ru-RU" sz="1400" kern="1200" dirty="0"/>
        </a:p>
      </dsp:txBody>
      <dsp:txXfrm>
        <a:off x="984892" y="1910124"/>
        <a:ext cx="1311990" cy="1311990"/>
      </dsp:txXfrm>
    </dsp:sp>
    <dsp:sp modelId="{6839B0F1-2C87-41D1-9D73-5D238C35F571}">
      <dsp:nvSpPr>
        <dsp:cNvPr id="0" name=""/>
        <dsp:cNvSpPr/>
      </dsp:nvSpPr>
      <dsp:spPr>
        <a:xfrm rot="19440000">
          <a:off x="2509729" y="1442942"/>
          <a:ext cx="492257" cy="6262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2523831" y="1611585"/>
        <a:ext cx="344580" cy="3757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DEA275-5DAF-4E3D-93E7-1FE2081F5654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Создание БД</a:t>
          </a:r>
          <a:endParaRPr lang="ru-RU" sz="1600" kern="1200" dirty="0"/>
        </a:p>
      </dsp:txBody>
      <dsp:txXfrm rot="-5400000">
        <a:off x="1" y="520688"/>
        <a:ext cx="1039018" cy="445294"/>
      </dsp:txXfrm>
    </dsp:sp>
    <dsp:sp modelId="{8E5E70C3-FE33-465E-8BF4-0EAFB3F61889}">
      <dsp:nvSpPr>
        <dsp:cNvPr id="0" name=""/>
        <dsp:cNvSpPr/>
      </dsp:nvSpPr>
      <dsp:spPr>
        <a:xfrm rot="5400000">
          <a:off x="3085107" y="-2044909"/>
          <a:ext cx="964803" cy="5056981"/>
        </a:xfrm>
        <a:prstGeom prst="round2Same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Net-</a:t>
          </a:r>
          <a:r>
            <a:rPr lang="ru-RU" sz="2400" kern="1200" dirty="0" smtClean="0"/>
            <a:t> школа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hlinkClick xmlns:r="http://schemas.openxmlformats.org/officeDocument/2006/relationships" r:id="rId1" action="ppaction://hlinkfile"/>
            </a:rPr>
            <a:t>Ведомость питания</a:t>
          </a:r>
          <a:endParaRPr lang="ru-RU" sz="2400" kern="1200" dirty="0"/>
        </a:p>
      </dsp:txBody>
      <dsp:txXfrm rot="-5400000">
        <a:off x="1039018" y="48278"/>
        <a:ext cx="5009883" cy="870607"/>
      </dsp:txXfrm>
    </dsp:sp>
    <dsp:sp modelId="{D0E35A19-F0EE-4768-8195-D7455FBE970E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Портфолио</a:t>
          </a:r>
          <a:endParaRPr lang="ru-RU" sz="1600" kern="1200" dirty="0"/>
        </a:p>
      </dsp:txBody>
      <dsp:txXfrm rot="-5400000">
        <a:off x="1" y="1809352"/>
        <a:ext cx="1039018" cy="445294"/>
      </dsp:txXfrm>
    </dsp:sp>
    <dsp:sp modelId="{9B4EA025-8D56-43DE-A86D-47A552090BF3}">
      <dsp:nvSpPr>
        <dsp:cNvPr id="0" name=""/>
        <dsp:cNvSpPr/>
      </dsp:nvSpPr>
      <dsp:spPr>
        <a:xfrm rot="5400000">
          <a:off x="3085107" y="-756245"/>
          <a:ext cx="964803" cy="5056981"/>
        </a:xfrm>
        <a:prstGeom prst="round2Same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Учет индивидуальных достижений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Учет достижений класса</a:t>
          </a:r>
          <a:endParaRPr lang="ru-RU" sz="2400" kern="1200" dirty="0"/>
        </a:p>
      </dsp:txBody>
      <dsp:txXfrm rot="-5400000">
        <a:off x="1039018" y="1336942"/>
        <a:ext cx="5009883" cy="870607"/>
      </dsp:txXfrm>
    </dsp:sp>
    <dsp:sp modelId="{3D8DAE0E-D040-423E-8338-E60FA52DD39E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Банк данных</a:t>
          </a:r>
          <a:endParaRPr lang="ru-RU" sz="1600" kern="1200" dirty="0"/>
        </a:p>
      </dsp:txBody>
      <dsp:txXfrm rot="-5400000">
        <a:off x="1" y="3098016"/>
        <a:ext cx="1039018" cy="445294"/>
      </dsp:txXfrm>
    </dsp:sp>
    <dsp:sp modelId="{FA9CB33C-3C9B-4D85-B726-DB3B324BC62F}">
      <dsp:nvSpPr>
        <dsp:cNvPr id="0" name=""/>
        <dsp:cNvSpPr/>
      </dsp:nvSpPr>
      <dsp:spPr>
        <a:xfrm rot="5400000">
          <a:off x="3085107" y="532418"/>
          <a:ext cx="964803" cy="5056981"/>
        </a:xfrm>
        <a:prstGeom prst="round2Same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Преобразование фото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Преобразование видео</a:t>
          </a:r>
          <a:endParaRPr lang="ru-RU" sz="2400" kern="1200" dirty="0"/>
        </a:p>
      </dsp:txBody>
      <dsp:txXfrm rot="-5400000">
        <a:off x="1039018" y="2625605"/>
        <a:ext cx="5009883" cy="8706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ADCEA4-8FA0-4B8E-968C-49A92A45E694}">
      <dsp:nvSpPr>
        <dsp:cNvPr id="0" name=""/>
        <dsp:cNvSpPr/>
      </dsp:nvSpPr>
      <dsp:spPr>
        <a:xfrm rot="10800000">
          <a:off x="1513326" y="954"/>
          <a:ext cx="4639764" cy="1378656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7949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Фотоальбомы</a:t>
          </a:r>
          <a:endParaRPr lang="ru-RU" sz="3600" kern="1200" dirty="0"/>
        </a:p>
      </dsp:txBody>
      <dsp:txXfrm rot="10800000">
        <a:off x="1857990" y="954"/>
        <a:ext cx="4295100" cy="1378656"/>
      </dsp:txXfrm>
    </dsp:sp>
    <dsp:sp modelId="{FB24E4AF-DD7F-4BB8-955E-20DBCF3A747B}">
      <dsp:nvSpPr>
        <dsp:cNvPr id="0" name=""/>
        <dsp:cNvSpPr/>
      </dsp:nvSpPr>
      <dsp:spPr>
        <a:xfrm>
          <a:off x="823998" y="954"/>
          <a:ext cx="1378656" cy="137865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E7C913-E783-49E3-8AC1-91A0139E3D6C}">
      <dsp:nvSpPr>
        <dsp:cNvPr id="0" name=""/>
        <dsp:cNvSpPr/>
      </dsp:nvSpPr>
      <dsp:spPr>
        <a:xfrm rot="10800000">
          <a:off x="1513326" y="1791150"/>
          <a:ext cx="4639764" cy="1378656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7949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Проектные работы</a:t>
          </a:r>
          <a:endParaRPr lang="ru-RU" sz="3600" kern="1200" dirty="0"/>
        </a:p>
      </dsp:txBody>
      <dsp:txXfrm rot="10800000">
        <a:off x="1857990" y="1791150"/>
        <a:ext cx="4295100" cy="1378656"/>
      </dsp:txXfrm>
    </dsp:sp>
    <dsp:sp modelId="{025C2440-D4AC-4781-90BE-D11B2DD5EBBA}">
      <dsp:nvSpPr>
        <dsp:cNvPr id="0" name=""/>
        <dsp:cNvSpPr/>
      </dsp:nvSpPr>
      <dsp:spPr>
        <a:xfrm>
          <a:off x="823998" y="1791150"/>
          <a:ext cx="1378656" cy="137865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327BD6-D9B1-443D-90BF-B9EBADE83072}">
      <dsp:nvSpPr>
        <dsp:cNvPr id="0" name=""/>
        <dsp:cNvSpPr/>
      </dsp:nvSpPr>
      <dsp:spPr>
        <a:xfrm rot="10800000">
          <a:off x="1513326" y="3581346"/>
          <a:ext cx="4639764" cy="1378656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7949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Видеоархив</a:t>
          </a:r>
          <a:endParaRPr lang="ru-RU" sz="3600" kern="1200" dirty="0"/>
        </a:p>
      </dsp:txBody>
      <dsp:txXfrm rot="10800000">
        <a:off x="1857990" y="3581346"/>
        <a:ext cx="4295100" cy="1378656"/>
      </dsp:txXfrm>
    </dsp:sp>
    <dsp:sp modelId="{61F7C671-EC8B-4EED-801F-C9ABDBDF11F1}">
      <dsp:nvSpPr>
        <dsp:cNvPr id="0" name=""/>
        <dsp:cNvSpPr/>
      </dsp:nvSpPr>
      <dsp:spPr>
        <a:xfrm>
          <a:off x="823998" y="3581346"/>
          <a:ext cx="1378656" cy="137865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6E48E4-4CD3-4D4F-A120-9E2FEDA4DAC8}">
      <dsp:nvSpPr>
        <dsp:cNvPr id="0" name=""/>
        <dsp:cNvSpPr/>
      </dsp:nvSpPr>
      <dsp:spPr>
        <a:xfrm>
          <a:off x="5971" y="57762"/>
          <a:ext cx="2119978" cy="211997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Сайты</a:t>
          </a:r>
          <a:endParaRPr lang="ru-RU" sz="3200" kern="1200" dirty="0"/>
        </a:p>
      </dsp:txBody>
      <dsp:txXfrm>
        <a:off x="316435" y="368226"/>
        <a:ext cx="1499050" cy="1499050"/>
      </dsp:txXfrm>
    </dsp:sp>
    <dsp:sp modelId="{7DBEC76C-7694-462F-9B17-EE09FC0A74C2}">
      <dsp:nvSpPr>
        <dsp:cNvPr id="0" name=""/>
        <dsp:cNvSpPr/>
      </dsp:nvSpPr>
      <dsp:spPr>
        <a:xfrm>
          <a:off x="451167" y="2349883"/>
          <a:ext cx="1229587" cy="1229587"/>
        </a:xfrm>
        <a:prstGeom prst="mathPlus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614149" y="2820077"/>
        <a:ext cx="903623" cy="289199"/>
      </dsp:txXfrm>
    </dsp:sp>
    <dsp:sp modelId="{1F665D8C-DAC2-4B15-807C-0A3D54646250}">
      <dsp:nvSpPr>
        <dsp:cNvPr id="0" name=""/>
        <dsp:cNvSpPr/>
      </dsp:nvSpPr>
      <dsp:spPr>
        <a:xfrm>
          <a:off x="5971" y="3751613"/>
          <a:ext cx="2119978" cy="211997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bg2">
                  <a:lumMod val="20000"/>
                  <a:lumOff val="80000"/>
                </a:schemeClr>
              </a:solidFill>
              <a:hlinkClick xmlns:r="http://schemas.openxmlformats.org/officeDocument/2006/relationships" r:id="rId1" action="ppaction://hlinkpres?slideindex=1&amp;slidetitle="/>
            </a:rPr>
            <a:t>Презентации</a:t>
          </a:r>
          <a:endParaRPr lang="ru-RU" sz="3200" kern="1200" dirty="0">
            <a:solidFill>
              <a:schemeClr val="bg2">
                <a:lumMod val="20000"/>
                <a:lumOff val="80000"/>
              </a:schemeClr>
            </a:solidFill>
          </a:endParaRPr>
        </a:p>
      </dsp:txBody>
      <dsp:txXfrm>
        <a:off x="316435" y="4062077"/>
        <a:ext cx="1499050" cy="1499050"/>
      </dsp:txXfrm>
    </dsp:sp>
    <dsp:sp modelId="{D3F5109D-DA37-4095-9371-8A39E2D8A297}">
      <dsp:nvSpPr>
        <dsp:cNvPr id="0" name=""/>
        <dsp:cNvSpPr/>
      </dsp:nvSpPr>
      <dsp:spPr>
        <a:xfrm>
          <a:off x="2443947" y="2570361"/>
          <a:ext cx="674153" cy="78863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2443947" y="2728087"/>
        <a:ext cx="471907" cy="473179"/>
      </dsp:txXfrm>
    </dsp:sp>
    <dsp:sp modelId="{3C3F3464-E3BC-4A6B-93CA-0B535E3056C4}">
      <dsp:nvSpPr>
        <dsp:cNvPr id="0" name=""/>
        <dsp:cNvSpPr/>
      </dsp:nvSpPr>
      <dsp:spPr>
        <a:xfrm>
          <a:off x="3397937" y="844698"/>
          <a:ext cx="4239956" cy="423995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Наглядное представление</a:t>
          </a:r>
          <a:endParaRPr lang="ru-RU" sz="3600" kern="1200" dirty="0"/>
        </a:p>
      </dsp:txBody>
      <dsp:txXfrm>
        <a:off x="4018864" y="1465625"/>
        <a:ext cx="2998102" cy="29981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36D5B1-127E-4D98-8EE8-6C610BD7DBD2}">
      <dsp:nvSpPr>
        <dsp:cNvPr id="0" name=""/>
        <dsp:cNvSpPr/>
      </dsp:nvSpPr>
      <dsp:spPr>
        <a:xfrm rot="5596052">
          <a:off x="162560" y="1136276"/>
          <a:ext cx="1172148" cy="139770"/>
        </a:xfrm>
        <a:prstGeom prst="rect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C26BCD-A0F7-4E53-8972-1B75585EB54F}">
      <dsp:nvSpPr>
        <dsp:cNvPr id="0" name=""/>
        <dsp:cNvSpPr/>
      </dsp:nvSpPr>
      <dsp:spPr>
        <a:xfrm>
          <a:off x="71438" y="388928"/>
          <a:ext cx="2346084" cy="9318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hlinkClick xmlns:r="http://schemas.openxmlformats.org/officeDocument/2006/relationships" r:id="rId1"/>
            </a:rPr>
            <a:t>http://www.it-n.ru</a:t>
          </a:r>
          <a:endParaRPr lang="ru-R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hlinkClick xmlns:r="http://schemas.openxmlformats.org/officeDocument/2006/relationships" r:id="" action="ppaction://hlinksldjump"/>
            </a:rPr>
            <a:t>ссылка</a:t>
          </a:r>
          <a:endParaRPr lang="ru-RU" sz="1800" kern="1200" dirty="0"/>
        </a:p>
      </dsp:txBody>
      <dsp:txXfrm>
        <a:off x="98730" y="416220"/>
        <a:ext cx="2291500" cy="877221"/>
      </dsp:txXfrm>
    </dsp:sp>
    <dsp:sp modelId="{C1F4D048-D421-4F12-809A-1E3546CBFD18}">
      <dsp:nvSpPr>
        <dsp:cNvPr id="0" name=""/>
        <dsp:cNvSpPr/>
      </dsp:nvSpPr>
      <dsp:spPr>
        <a:xfrm rot="5400000">
          <a:off x="136314" y="2307239"/>
          <a:ext cx="1157831" cy="139770"/>
        </a:xfrm>
        <a:prstGeom prst="rect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C78AB6-4832-4595-92A1-EAB90EA36B4A}">
      <dsp:nvSpPr>
        <dsp:cNvPr id="0" name=""/>
        <dsp:cNvSpPr/>
      </dsp:nvSpPr>
      <dsp:spPr>
        <a:xfrm>
          <a:off x="4627" y="1566097"/>
          <a:ext cx="2346084" cy="9318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hlinkClick xmlns:r="http://schemas.openxmlformats.org/officeDocument/2006/relationships" r:id="rId2"/>
            </a:rPr>
            <a:t>http://www.edu.ru</a:t>
          </a:r>
          <a:endParaRPr lang="ru-R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hlinkClick xmlns:r="http://schemas.openxmlformats.org/officeDocument/2006/relationships" r:id="" action="ppaction://hlinksldjump"/>
            </a:rPr>
            <a:t>ссылка</a:t>
          </a:r>
          <a:endParaRPr lang="ru-RU" sz="1800" kern="1200" dirty="0"/>
        </a:p>
      </dsp:txBody>
      <dsp:txXfrm>
        <a:off x="31919" y="1593389"/>
        <a:ext cx="2291500" cy="877221"/>
      </dsp:txXfrm>
    </dsp:sp>
    <dsp:sp modelId="{55532801-8D2A-4A1E-A633-AA72F2CCFA2D}">
      <dsp:nvSpPr>
        <dsp:cNvPr id="0" name=""/>
        <dsp:cNvSpPr/>
      </dsp:nvSpPr>
      <dsp:spPr>
        <a:xfrm>
          <a:off x="720461" y="2889617"/>
          <a:ext cx="2848114" cy="139770"/>
        </a:xfrm>
        <a:prstGeom prst="rect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E4885B-3E9E-4821-92BD-D177AE1C010D}">
      <dsp:nvSpPr>
        <dsp:cNvPr id="0" name=""/>
        <dsp:cNvSpPr/>
      </dsp:nvSpPr>
      <dsp:spPr>
        <a:xfrm>
          <a:off x="4627" y="2730854"/>
          <a:ext cx="2346084" cy="9318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hlinkClick xmlns:r="http://schemas.openxmlformats.org/officeDocument/2006/relationships" r:id="rId3"/>
            </a:rPr>
            <a:t>http://www.ict.edu.ru</a:t>
          </a:r>
          <a:endParaRPr lang="ru-R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hlinkClick xmlns:r="http://schemas.openxmlformats.org/officeDocument/2006/relationships" r:id="" action="ppaction://hlinksldjump"/>
            </a:rPr>
            <a:t>ссылка</a:t>
          </a:r>
          <a:endParaRPr lang="ru-R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31919" y="2758146"/>
        <a:ext cx="2291500" cy="877221"/>
      </dsp:txXfrm>
    </dsp:sp>
    <dsp:sp modelId="{5C48A97F-525F-4DEC-B8F5-D6CC7007B353}">
      <dsp:nvSpPr>
        <dsp:cNvPr id="0" name=""/>
        <dsp:cNvSpPr/>
      </dsp:nvSpPr>
      <dsp:spPr>
        <a:xfrm rot="16200000">
          <a:off x="2994891" y="2307239"/>
          <a:ext cx="1157831" cy="139770"/>
        </a:xfrm>
        <a:prstGeom prst="rect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50E0E5-BCDC-4FA6-B7C1-90D99D27C8D1}">
      <dsp:nvSpPr>
        <dsp:cNvPr id="0" name=""/>
        <dsp:cNvSpPr/>
      </dsp:nvSpPr>
      <dsp:spPr>
        <a:xfrm>
          <a:off x="2863204" y="2730854"/>
          <a:ext cx="2346084" cy="9318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hlinkClick xmlns:r="http://schemas.openxmlformats.org/officeDocument/2006/relationships" r:id="rId4"/>
            </a:rPr>
            <a:t>http://www.school.edu.ru</a:t>
          </a:r>
          <a:endParaRPr lang="ru-R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hlinkClick xmlns:r="http://schemas.openxmlformats.org/officeDocument/2006/relationships" r:id="" action="ppaction://hlinksldjump"/>
            </a:rPr>
            <a:t>ссылка</a:t>
          </a:r>
          <a:endParaRPr lang="ru-RU" sz="1800" kern="1200" dirty="0"/>
        </a:p>
      </dsp:txBody>
      <dsp:txXfrm>
        <a:off x="2890496" y="2758146"/>
        <a:ext cx="2291500" cy="877221"/>
      </dsp:txXfrm>
    </dsp:sp>
    <dsp:sp modelId="{CF0D023F-39D8-4F49-95C5-3FBF0C2FB9A0}">
      <dsp:nvSpPr>
        <dsp:cNvPr id="0" name=""/>
        <dsp:cNvSpPr/>
      </dsp:nvSpPr>
      <dsp:spPr>
        <a:xfrm rot="16200000">
          <a:off x="2994891" y="1142482"/>
          <a:ext cx="1157831" cy="139770"/>
        </a:xfrm>
        <a:prstGeom prst="rect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CE1DB2-2772-44E6-92F0-8A1A147FB21D}">
      <dsp:nvSpPr>
        <dsp:cNvPr id="0" name=""/>
        <dsp:cNvSpPr/>
      </dsp:nvSpPr>
      <dsp:spPr>
        <a:xfrm>
          <a:off x="2863204" y="1566097"/>
          <a:ext cx="2346084" cy="9318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hlinkClick xmlns:r="http://schemas.openxmlformats.org/officeDocument/2006/relationships" r:id="rId5"/>
            </a:rPr>
            <a:t>http://www.school.holm.ru</a:t>
          </a:r>
          <a:endParaRPr lang="ru-R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hlinkClick xmlns:r="http://schemas.openxmlformats.org/officeDocument/2006/relationships" r:id="" action="ppaction://hlinksldjump"/>
            </a:rPr>
            <a:t>ссылка</a:t>
          </a:r>
          <a:endParaRPr lang="ru-RU" sz="1800" kern="1200" dirty="0"/>
        </a:p>
      </dsp:txBody>
      <dsp:txXfrm>
        <a:off x="2890496" y="1593389"/>
        <a:ext cx="2291500" cy="877221"/>
      </dsp:txXfrm>
    </dsp:sp>
    <dsp:sp modelId="{B1C7F45F-E325-4011-BAAF-354AD684C8AA}">
      <dsp:nvSpPr>
        <dsp:cNvPr id="0" name=""/>
        <dsp:cNvSpPr/>
      </dsp:nvSpPr>
      <dsp:spPr>
        <a:xfrm>
          <a:off x="3579038" y="560104"/>
          <a:ext cx="2848114" cy="139770"/>
        </a:xfrm>
        <a:prstGeom prst="rect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0FE646-9D6C-4861-B042-4C0EE3D58B6D}">
      <dsp:nvSpPr>
        <dsp:cNvPr id="0" name=""/>
        <dsp:cNvSpPr/>
      </dsp:nvSpPr>
      <dsp:spPr>
        <a:xfrm>
          <a:off x="2863204" y="401340"/>
          <a:ext cx="2346084" cy="9318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hlinkClick xmlns:r="http://schemas.openxmlformats.org/officeDocument/2006/relationships" r:id="rId6"/>
            </a:rPr>
            <a:t>http://www.urok.ru</a:t>
          </a:r>
          <a:endParaRPr lang="ru-R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hlinkClick xmlns:r="http://schemas.openxmlformats.org/officeDocument/2006/relationships" r:id="" action="ppaction://hlinksldjump"/>
            </a:rPr>
            <a:t>ссылка</a:t>
          </a:r>
          <a:endParaRPr lang="ru-RU" sz="1800" kern="1200" dirty="0"/>
        </a:p>
      </dsp:txBody>
      <dsp:txXfrm>
        <a:off x="2890496" y="428632"/>
        <a:ext cx="2291500" cy="877221"/>
      </dsp:txXfrm>
    </dsp:sp>
    <dsp:sp modelId="{1401EC22-23D5-4B24-BF10-0736ED74639D}">
      <dsp:nvSpPr>
        <dsp:cNvPr id="0" name=""/>
        <dsp:cNvSpPr/>
      </dsp:nvSpPr>
      <dsp:spPr>
        <a:xfrm rot="5400000">
          <a:off x="5853468" y="1142482"/>
          <a:ext cx="1157831" cy="139770"/>
        </a:xfrm>
        <a:prstGeom prst="rect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C0E496-DD92-42DA-8408-250F7649039E}">
      <dsp:nvSpPr>
        <dsp:cNvPr id="0" name=""/>
        <dsp:cNvSpPr/>
      </dsp:nvSpPr>
      <dsp:spPr>
        <a:xfrm>
          <a:off x="5721782" y="401340"/>
          <a:ext cx="2346084" cy="9318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hlinkClick xmlns:r="http://schemas.openxmlformats.org/officeDocument/2006/relationships" r:id="rId7"/>
            </a:rPr>
            <a:t>http://www.metodiki.ru</a:t>
          </a:r>
          <a:endParaRPr lang="ru-RU" sz="1800" kern="1200" dirty="0" smtClean="0"/>
        </a:p>
      </dsp:txBody>
      <dsp:txXfrm>
        <a:off x="5749074" y="428632"/>
        <a:ext cx="2291500" cy="877221"/>
      </dsp:txXfrm>
    </dsp:sp>
    <dsp:sp modelId="{2EF7E1AE-B2F8-44F1-90E1-00F3FB78BDBA}">
      <dsp:nvSpPr>
        <dsp:cNvPr id="0" name=""/>
        <dsp:cNvSpPr/>
      </dsp:nvSpPr>
      <dsp:spPr>
        <a:xfrm rot="5400000">
          <a:off x="5853468" y="2307239"/>
          <a:ext cx="1157831" cy="139770"/>
        </a:xfrm>
        <a:prstGeom prst="rect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A12038-FC55-4329-86C4-125616F2D08F}">
      <dsp:nvSpPr>
        <dsp:cNvPr id="0" name=""/>
        <dsp:cNvSpPr/>
      </dsp:nvSpPr>
      <dsp:spPr>
        <a:xfrm>
          <a:off x="5721782" y="1566097"/>
          <a:ext cx="2346084" cy="9318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hlinkClick xmlns:r="http://schemas.openxmlformats.org/officeDocument/2006/relationships" r:id="rId8"/>
            </a:rPr>
            <a:t>http://www.ucheba.ru</a:t>
          </a:r>
          <a:endParaRPr lang="ru-R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hlinkClick xmlns:r="http://schemas.openxmlformats.org/officeDocument/2006/relationships" r:id="" action="ppaction://hlinksldjump"/>
            </a:rPr>
            <a:t>ссылка</a:t>
          </a:r>
          <a:endParaRPr lang="ru-RU" sz="1800" kern="1200" dirty="0"/>
        </a:p>
      </dsp:txBody>
      <dsp:txXfrm>
        <a:off x="5749074" y="1593389"/>
        <a:ext cx="2291500" cy="877221"/>
      </dsp:txXfrm>
    </dsp:sp>
    <dsp:sp modelId="{39A7C397-4171-4A86-BEBE-E05E94BD3ED7}">
      <dsp:nvSpPr>
        <dsp:cNvPr id="0" name=""/>
        <dsp:cNvSpPr/>
      </dsp:nvSpPr>
      <dsp:spPr>
        <a:xfrm>
          <a:off x="5721782" y="2730854"/>
          <a:ext cx="2346084" cy="9318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hlinkClick xmlns:r="http://schemas.openxmlformats.org/officeDocument/2006/relationships" r:id="rId9"/>
            </a:rPr>
            <a:t>http://www.festival.1september.ru</a:t>
          </a:r>
          <a:endParaRPr lang="ru-R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hlinkClick xmlns:r="http://schemas.openxmlformats.org/officeDocument/2006/relationships" r:id="" action="ppaction://hlinksldjump"/>
            </a:rPr>
            <a:t>ссылка</a:t>
          </a:r>
          <a:endParaRPr lang="ru-RU" sz="1800" kern="1200" dirty="0"/>
        </a:p>
      </dsp:txBody>
      <dsp:txXfrm>
        <a:off x="5749074" y="2758146"/>
        <a:ext cx="2291500" cy="8772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Щелчок правит 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95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95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7EE97AC-3F52-4CA9-BF9C-1F0D76815D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0753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D6A0A3-68A7-46D5-957C-B6D1AA9C3B3F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EE97AC-3F52-4CA9-BF9C-1F0D76815DC7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A0B99-1E2D-4B0E-AECC-CE8B12FEDC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D17D1-4288-4488-B297-6BF2D3D2BF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85635-C666-4E2D-A138-DFEA736129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D8C49-86FB-4F54-A4C3-30A4252011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0E00B-2054-4C52-9DD7-032EC341ED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9E8BB-4DE7-4CDC-9506-B72F427E72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A3733-C320-4CF6-9EB0-2513BEE3D7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33377-773E-46A5-BF80-D1FCC8DFE2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84750-5C1F-4D47-831F-3AC35BCCA3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2897C-FC21-42C4-85BA-03F6C5FB3F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8644F-70FC-4619-A344-CF97061DB1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75A7E-1294-43EA-A54B-A9244F8129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EE27D-4E26-47F0-A38C-8BEB8D7488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CD6D804-C8D5-4962-A2F9-6A91EF3D50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&#1048;&#1074;&#1072;&#1085;&#1082;&#1086;&#1074;/&#1048;&#1074;&#1072;&#1085;&#1082;&#1086;&#1074;%20&#1056;&#1086;&#1084;&#1072;&#1085;2.ppsx" TargetMode="External"/><Relationship Id="rId2" Type="http://schemas.openxmlformats.org/officeDocument/2006/relationships/hyperlink" Target="&#1055;&#1088;&#1077;&#1079;&#1077;&#1085;&#1090;&#1072;&#1094;&#1080;&#1103;%20%20&#1053;&#1072;&#1093;&#1072;&#1077;&#1074;%20&#1044;&#1084;&#1080;&#1090;&#1088;&#1080;&#1081;.ppt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notesSlide" Target="../notesSlides/notesSlide1.xml"/><Relationship Id="rId7" Type="http://schemas.openxmlformats.org/officeDocument/2006/relationships/diagramQuickStyle" Target="../diagrams/quickStyle2.xml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2.wav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slide" Target="slide2.xml"/><Relationship Id="rId4" Type="http://schemas.openxmlformats.org/officeDocument/2006/relationships/image" Target="../media/image2.png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slide" Target="slide2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slide" Target="slide14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184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799513" y="6513513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857356" y="785794"/>
            <a:ext cx="6123856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Использование ИТ</a:t>
            </a:r>
          </a:p>
          <a:p>
            <a:pPr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работе с классом</a:t>
            </a:r>
          </a:p>
        </p:txBody>
      </p:sp>
      <p:pic>
        <p:nvPicPr>
          <p:cNvPr id="7" name="Рисунок 6" descr="getImage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108" y="2714620"/>
            <a:ext cx="5564198" cy="31298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357166"/>
            <a:ext cx="7600976" cy="6080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Управляющая кнопка: в начало 5">
            <a:hlinkClick r:id="rId3" action="ppaction://hlinksldjump" highlightClick="1"/>
          </p:cNvPr>
          <p:cNvSpPr/>
          <p:nvPr/>
        </p:nvSpPr>
        <p:spPr bwMode="auto">
          <a:xfrm>
            <a:off x="8001024" y="5857892"/>
            <a:ext cx="756664" cy="500066"/>
          </a:xfrm>
          <a:prstGeom prst="actionButtonBeginning">
            <a:avLst/>
          </a:prstGeom>
          <a:solidFill>
            <a:schemeClr val="accent2"/>
          </a:solidFill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normalizeH="0" baseline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428604"/>
            <a:ext cx="7715304" cy="6172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Управляющая кнопка: в начало 7">
            <a:hlinkClick r:id="rId3" action="ppaction://hlinksldjump" highlightClick="1"/>
          </p:cNvPr>
          <p:cNvSpPr/>
          <p:nvPr/>
        </p:nvSpPr>
        <p:spPr bwMode="auto">
          <a:xfrm>
            <a:off x="8001024" y="5857892"/>
            <a:ext cx="756664" cy="500066"/>
          </a:xfrm>
          <a:prstGeom prst="actionButtonBeginning">
            <a:avLst/>
          </a:prstGeom>
          <a:solidFill>
            <a:schemeClr val="accent2"/>
          </a:solidFill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normalizeH="0" baseline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3" y="571480"/>
            <a:ext cx="7411693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Управляющая кнопка: в начало 5">
            <a:hlinkClick r:id="rId3" action="ppaction://hlinksldjump" highlightClick="1"/>
          </p:cNvPr>
          <p:cNvSpPr/>
          <p:nvPr/>
        </p:nvSpPr>
        <p:spPr bwMode="auto">
          <a:xfrm>
            <a:off x="8001024" y="5857892"/>
            <a:ext cx="756664" cy="500066"/>
          </a:xfrm>
          <a:prstGeom prst="actionButtonBeginning">
            <a:avLst/>
          </a:prstGeom>
          <a:solidFill>
            <a:schemeClr val="accent2"/>
          </a:solidFill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normalizeH="0" baseline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57166"/>
            <a:ext cx="7500990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Управляющая кнопка: в начало 5">
            <a:hlinkClick r:id="rId3" action="ppaction://hlinksldjump" highlightClick="1"/>
          </p:cNvPr>
          <p:cNvSpPr/>
          <p:nvPr/>
        </p:nvSpPr>
        <p:spPr bwMode="auto">
          <a:xfrm>
            <a:off x="7572396" y="5500702"/>
            <a:ext cx="756664" cy="500066"/>
          </a:xfrm>
          <a:prstGeom prst="actionButtonBeginning">
            <a:avLst/>
          </a:prstGeom>
          <a:solidFill>
            <a:schemeClr val="accent2"/>
          </a:solidFill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normalizeH="0" baseline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85918" y="642918"/>
            <a:ext cx="57849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Самопрезентация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00166" y="2357430"/>
            <a:ext cx="187269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Дима</a:t>
            </a: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29256" y="2357430"/>
            <a:ext cx="21355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Роман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Улыбающееся лицо 7">
            <a:hlinkClick r:id="rId2" action="ppaction://hlinkpres?slideindex=1&amp;slidetitle="/>
          </p:cNvPr>
          <p:cNvSpPr/>
          <p:nvPr/>
        </p:nvSpPr>
        <p:spPr bwMode="auto">
          <a:xfrm>
            <a:off x="1785918" y="4071942"/>
            <a:ext cx="1428760" cy="1214446"/>
          </a:xfrm>
          <a:prstGeom prst="smileyFace">
            <a:avLst/>
          </a:prstGeom>
          <a:solidFill>
            <a:schemeClr val="accent2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Улыбающееся лицо 8">
            <a:hlinkClick r:id="rId3" action="ppaction://hlinkpres?slideindex=1&amp;slidetitle="/>
          </p:cNvPr>
          <p:cNvSpPr/>
          <p:nvPr/>
        </p:nvSpPr>
        <p:spPr bwMode="auto">
          <a:xfrm>
            <a:off x="5643570" y="4071942"/>
            <a:ext cx="1428760" cy="1214446"/>
          </a:xfrm>
          <a:prstGeom prst="smileyFace">
            <a:avLst/>
          </a:prstGeom>
          <a:solidFill>
            <a:schemeClr val="accent2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2976" y="571480"/>
            <a:ext cx="7643866" cy="732508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«Воспитание представляется  сложным и трудным только до тех пор, пока мы хотим, не воспитывая себя, воспитывать своих детей …Если же поймешь, что воспитывать других мы можем через себя, то упраздняется вопрос о воспитании и остается один  вопрос жизни: как надо самому жить?»</a:t>
            </a:r>
          </a:p>
          <a:p>
            <a:pPr algn="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Л.Н. Толстой</a:t>
            </a:r>
          </a:p>
          <a:p>
            <a:pPr>
              <a:defRPr/>
            </a:pP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defRPr/>
            </a:pP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1071538" y="357166"/>
          <a:ext cx="7786742" cy="614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1004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799513" y="6513513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Схема 5"/>
          <p:cNvGraphicFramePr/>
          <p:nvPr/>
        </p:nvGraphicFramePr>
        <p:xfrm>
          <a:off x="1571604" y="221455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71538" y="714356"/>
            <a:ext cx="773102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Обработка информации</a:t>
            </a:r>
          </a:p>
        </p:txBody>
      </p:sp>
      <p:sp>
        <p:nvSpPr>
          <p:cNvPr id="5" name="Управляющая кнопка: в начало 4">
            <a:hlinkClick r:id="rId10" action="ppaction://hlinksldjump" highlightClick="1"/>
          </p:cNvPr>
          <p:cNvSpPr/>
          <p:nvPr/>
        </p:nvSpPr>
        <p:spPr bwMode="auto">
          <a:xfrm>
            <a:off x="8001024" y="5857892"/>
            <a:ext cx="756664" cy="500066"/>
          </a:xfrm>
          <a:prstGeom prst="actionButtonBeginning">
            <a:avLst/>
          </a:prstGeom>
          <a:solidFill>
            <a:schemeClr val="accent2"/>
          </a:solidFill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normalizeH="0" baseline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214414" y="1428736"/>
          <a:ext cx="6977090" cy="4960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71538" y="357166"/>
            <a:ext cx="741023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Хранение информации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getImage (4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14414" y="642918"/>
            <a:ext cx="7112050" cy="40005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get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4429132"/>
            <a:ext cx="2643206" cy="21264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getImage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44" y="4714884"/>
            <a:ext cx="2563802" cy="19228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getImage (5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6821" y="4500570"/>
            <a:ext cx="2897179" cy="21728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Управляющая кнопка: в начало 8">
            <a:hlinkClick r:id="rId6" action="ppaction://hlinksldjump" highlightClick="1"/>
          </p:cNvPr>
          <p:cNvSpPr/>
          <p:nvPr/>
        </p:nvSpPr>
        <p:spPr bwMode="auto">
          <a:xfrm>
            <a:off x="8143900" y="214290"/>
            <a:ext cx="756664" cy="500066"/>
          </a:xfrm>
          <a:prstGeom prst="actionButtonBeginning">
            <a:avLst/>
          </a:prstGeom>
          <a:solidFill>
            <a:schemeClr val="accent2"/>
          </a:solidFill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normalizeH="0" baseline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1214414" y="500042"/>
          <a:ext cx="7643866" cy="592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Управляющая кнопка: в начало 2">
            <a:hlinkClick r:id="rId7" action="ppaction://hlinksldjump" highlightClick="1"/>
          </p:cNvPr>
          <p:cNvSpPr/>
          <p:nvPr/>
        </p:nvSpPr>
        <p:spPr bwMode="auto">
          <a:xfrm>
            <a:off x="8001024" y="5857892"/>
            <a:ext cx="756664" cy="500066"/>
          </a:xfrm>
          <a:prstGeom prst="actionButtonBeginning">
            <a:avLst/>
          </a:prstGeom>
          <a:solidFill>
            <a:schemeClr val="accent2"/>
          </a:solidFill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normalizeH="0" baseline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хема 9"/>
          <p:cNvGraphicFramePr/>
          <p:nvPr/>
        </p:nvGraphicFramePr>
        <p:xfrm>
          <a:off x="928662" y="1397000"/>
          <a:ext cx="807249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857356" y="500042"/>
            <a:ext cx="601094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Интернет-ресурсы</a:t>
            </a:r>
          </a:p>
        </p:txBody>
      </p:sp>
      <p:sp>
        <p:nvSpPr>
          <p:cNvPr id="4" name="Управляющая кнопка: в начало 3">
            <a:hlinkClick r:id="rId7" action="ppaction://hlinksldjump" highlightClick="1"/>
          </p:cNvPr>
          <p:cNvSpPr/>
          <p:nvPr/>
        </p:nvSpPr>
        <p:spPr bwMode="auto">
          <a:xfrm>
            <a:off x="8001024" y="5857892"/>
            <a:ext cx="756664" cy="500066"/>
          </a:xfrm>
          <a:prstGeom prst="actionButtonBeginning">
            <a:avLst/>
          </a:prstGeom>
          <a:solidFill>
            <a:schemeClr val="accent2"/>
          </a:solidFill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normalizeH="0" baseline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428604"/>
            <a:ext cx="7768883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Управляющая кнопка: в начало 6">
            <a:hlinkClick r:id="rId3" action="ppaction://hlinksldjump" highlightClick="1"/>
          </p:cNvPr>
          <p:cNvSpPr/>
          <p:nvPr/>
        </p:nvSpPr>
        <p:spPr bwMode="auto">
          <a:xfrm>
            <a:off x="8001024" y="5857892"/>
            <a:ext cx="756664" cy="500066"/>
          </a:xfrm>
          <a:prstGeom prst="actionButtonBeginning">
            <a:avLst/>
          </a:prstGeom>
          <a:solidFill>
            <a:schemeClr val="accent2"/>
          </a:solidFill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normalizeH="0" baseline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00100" y="428604"/>
            <a:ext cx="7715304" cy="6172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Управляющая кнопка: в начало 5">
            <a:hlinkClick r:id="rId4" action="ppaction://hlinksldjump" highlightClick="1"/>
          </p:cNvPr>
          <p:cNvSpPr/>
          <p:nvPr/>
        </p:nvSpPr>
        <p:spPr bwMode="auto">
          <a:xfrm>
            <a:off x="8001024" y="5857892"/>
            <a:ext cx="756664" cy="500066"/>
          </a:xfrm>
          <a:prstGeom prst="actionButtonBeginning">
            <a:avLst/>
          </a:prstGeom>
          <a:solidFill>
            <a:schemeClr val="accent2"/>
          </a:solidFill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normalizeH="0" baseline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чист">
  <a:themeElements>
    <a:clrScheme name="Другая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FF00"/>
      </a:hlink>
      <a:folHlink>
        <a:srgbClr val="B2B2B2"/>
      </a:folHlink>
    </a:clrScheme>
    <a:fontScheme name="чист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чист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чист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чист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чист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чист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чист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чист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Office\Шаблоны\чист.pot</Template>
  <TotalTime>798</TotalTime>
  <Words>141</Words>
  <Application>Microsoft Office PowerPoint</Application>
  <PresentationFormat>Экран (4:3)</PresentationFormat>
  <Paragraphs>53</Paragraphs>
  <Slides>15</Slides>
  <Notes>2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чист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МИОО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Дифракция света</dc:title>
  <dc:creator>МИОО</dc:creator>
  <cp:lastModifiedBy>VIP</cp:lastModifiedBy>
  <cp:revision>111</cp:revision>
  <dcterms:created xsi:type="dcterms:W3CDTF">2000-02-13T09:13:59Z</dcterms:created>
  <dcterms:modified xsi:type="dcterms:W3CDTF">2014-12-09T04:27:04Z</dcterms:modified>
</cp:coreProperties>
</file>