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4A939-D419-4EF9-BD06-6894F96C1BA4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E7EFC-03A3-46D7-8DF3-86BD4660739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4A939-D419-4EF9-BD06-6894F96C1BA4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E7EFC-03A3-46D7-8DF3-86BD466073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4A939-D419-4EF9-BD06-6894F96C1BA4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E7EFC-03A3-46D7-8DF3-86BD466073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4A939-D419-4EF9-BD06-6894F96C1BA4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E7EFC-03A3-46D7-8DF3-86BD466073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4A939-D419-4EF9-BD06-6894F96C1BA4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E7EFC-03A3-46D7-8DF3-86BD4660739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4A939-D419-4EF9-BD06-6894F96C1BA4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E7EFC-03A3-46D7-8DF3-86BD466073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4A939-D419-4EF9-BD06-6894F96C1BA4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E7EFC-03A3-46D7-8DF3-86BD466073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4A939-D419-4EF9-BD06-6894F96C1BA4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E7EFC-03A3-46D7-8DF3-86BD466073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4A939-D419-4EF9-BD06-6894F96C1BA4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E7EFC-03A3-46D7-8DF3-86BD4660739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4A939-D419-4EF9-BD06-6894F96C1BA4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E7EFC-03A3-46D7-8DF3-86BD466073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4A939-D419-4EF9-BD06-6894F96C1BA4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CE7EFC-03A3-46D7-8DF3-86BD4660739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764A939-D419-4EF9-BD06-6894F96C1BA4}" type="datetimeFigureOut">
              <a:rPr lang="ru-RU" smtClean="0"/>
              <a:pPr/>
              <a:t>04.12.2014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7CE7EFC-03A3-46D7-8DF3-86BD4660739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85728"/>
            <a:ext cx="6958034" cy="1071570"/>
          </a:xfrm>
        </p:spPr>
        <p:txBody>
          <a:bodyPr>
            <a:normAutofit/>
          </a:bodyPr>
          <a:lstStyle/>
          <a:p>
            <a:endParaRPr lang="ru-RU" sz="1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4546" y="1571612"/>
            <a:ext cx="6286544" cy="464347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 вреде сквернословия</a:t>
            </a:r>
          </a:p>
          <a:p>
            <a:pPr algn="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571480"/>
            <a:ext cx="7406640" cy="857256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 Учёные доказали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643050"/>
            <a:ext cx="7406640" cy="4786346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Заядлые матершинники живут намного меньше, чем те, кто не сквернословит,</a:t>
            </a:r>
          </a:p>
          <a:p>
            <a:r>
              <a:rPr lang="ru-RU" sz="3200" dirty="0" smtClean="0"/>
              <a:t> потому что в их клетках очень быстро наступают возрастные изменения и проявляются различные болезни.</a:t>
            </a:r>
          </a:p>
          <a:p>
            <a:r>
              <a:rPr lang="ru-RU" sz="3200" dirty="0" smtClean="0"/>
              <a:t> Сквернословие негативно влияет не только на тех, кто ругается, но и кто вынужден слушать ругательства.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452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 </a:t>
            </a:r>
            <a:r>
              <a:rPr lang="ru-RU" sz="4000" smtClean="0"/>
              <a:t>Библии сказано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507762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« От слов своих </a:t>
            </a:r>
            <a:r>
              <a:rPr lang="ru-RU" sz="3200" dirty="0" err="1" smtClean="0"/>
              <a:t>осудишься</a:t>
            </a:r>
            <a:r>
              <a:rPr lang="ru-RU" sz="3200" dirty="0" smtClean="0"/>
              <a:t>, от слов своих оправдаешься».</a:t>
            </a:r>
          </a:p>
          <a:p>
            <a:r>
              <a:rPr lang="ru-RU" sz="3200" dirty="0" smtClean="0"/>
              <a:t> Православная церковь всегда запрещала сквернословие, злоречие.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974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Заключению экспертов ВОЗ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571612"/>
            <a:ext cx="7406640" cy="500066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Состояние здоровья населения на  определяется :</a:t>
            </a:r>
          </a:p>
          <a:p>
            <a:r>
              <a:rPr lang="ru-RU" sz="3200" dirty="0" smtClean="0"/>
              <a:t>На </a:t>
            </a:r>
            <a:r>
              <a:rPr lang="ru-RU" sz="3200" dirty="0" smtClean="0">
                <a:solidFill>
                  <a:srgbClr val="FF0000"/>
                </a:solidFill>
              </a:rPr>
              <a:t>10%</a:t>
            </a:r>
            <a:r>
              <a:rPr lang="ru-RU" sz="3200" dirty="0" smtClean="0"/>
              <a:t>  -уровнем развития медицины  и состояния медицинской помощи, </a:t>
            </a:r>
          </a:p>
          <a:p>
            <a:r>
              <a:rPr lang="ru-RU" sz="3200" dirty="0" smtClean="0"/>
              <a:t>на </a:t>
            </a:r>
            <a:r>
              <a:rPr lang="ru-RU" sz="3200" dirty="0" smtClean="0">
                <a:solidFill>
                  <a:srgbClr val="FF0000"/>
                </a:solidFill>
              </a:rPr>
              <a:t>20 % - </a:t>
            </a:r>
            <a:r>
              <a:rPr lang="ru-RU" sz="3200" dirty="0" smtClean="0"/>
              <a:t>наследственным фактором,</a:t>
            </a:r>
          </a:p>
          <a:p>
            <a:r>
              <a:rPr lang="ru-RU" sz="3200" dirty="0" smtClean="0"/>
              <a:t> на </a:t>
            </a:r>
            <a:r>
              <a:rPr lang="ru-RU" sz="3200" dirty="0" smtClean="0">
                <a:solidFill>
                  <a:srgbClr val="FF0000"/>
                </a:solidFill>
              </a:rPr>
              <a:t>20 % </a:t>
            </a:r>
            <a:r>
              <a:rPr lang="ru-RU" sz="3200" dirty="0" smtClean="0"/>
              <a:t>- состоянием окружающей среды,</a:t>
            </a:r>
          </a:p>
          <a:p>
            <a:r>
              <a:rPr lang="ru-RU" sz="3200" dirty="0" smtClean="0"/>
              <a:t> на </a:t>
            </a:r>
            <a:r>
              <a:rPr lang="ru-RU" sz="3200" dirty="0" smtClean="0">
                <a:solidFill>
                  <a:srgbClr val="FF0000"/>
                </a:solidFill>
              </a:rPr>
              <a:t>50 %</a:t>
            </a:r>
            <a:r>
              <a:rPr lang="ru-RU" sz="3200" dirty="0" smtClean="0"/>
              <a:t>  - образом жизни.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452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Пути, ведущие к здоровью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500174"/>
            <a:ext cx="7406640" cy="5214974"/>
          </a:xfrm>
        </p:spPr>
        <p:txBody>
          <a:bodyPr>
            <a:normAutofit/>
          </a:bodyPr>
          <a:lstStyle/>
          <a:p>
            <a:r>
              <a:rPr lang="ru-RU" dirty="0" smtClean="0"/>
              <a:t>1.– зная, что это плохо,  продолжать нецензурно выражаться, тем самым включить программу самоуничтожения. </a:t>
            </a:r>
          </a:p>
          <a:p>
            <a:r>
              <a:rPr lang="ru-RU" dirty="0" smtClean="0"/>
              <a:t>2. – путь духовного роста, самосовершенствования, путь красоты. 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Закон свободной воли даёт право выбора, по какому пути идти.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8308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Заключение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650638"/>
          </a:xfrm>
        </p:spPr>
        <p:txBody>
          <a:bodyPr/>
          <a:lstStyle/>
          <a:p>
            <a:r>
              <a:rPr lang="ru-RU" dirty="0" smtClean="0"/>
              <a:t>« Без зла смотри на мирозданье, а взглядом разума, добра, </a:t>
            </a:r>
          </a:p>
          <a:p>
            <a:r>
              <a:rPr lang="ru-RU" dirty="0" smtClean="0"/>
              <a:t>жизнь – это море из благих деяний, построй корабль и по волнам плыви».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198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Вдумайтесь в факты!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571612"/>
            <a:ext cx="7406640" cy="47863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 последние 20 лет:</a:t>
            </a:r>
          </a:p>
          <a:p>
            <a:r>
              <a:rPr lang="ru-RU" sz="3200" dirty="0" smtClean="0"/>
              <a:t> 1.Число детей с отставанием в умственном и физическом развитии выросло в </a:t>
            </a:r>
            <a:r>
              <a:rPr lang="ru-RU" sz="3200" dirty="0" smtClean="0">
                <a:solidFill>
                  <a:srgbClr val="FF0000"/>
                </a:solidFill>
              </a:rPr>
              <a:t>10</a:t>
            </a:r>
            <a:r>
              <a:rPr lang="ru-RU" sz="3200" dirty="0" smtClean="0"/>
              <a:t> раз; </a:t>
            </a:r>
          </a:p>
          <a:p>
            <a:r>
              <a:rPr lang="ru-RU" sz="3200" dirty="0" smtClean="0"/>
              <a:t>2.Более </a:t>
            </a:r>
            <a:r>
              <a:rPr lang="ru-RU" sz="3200" dirty="0" smtClean="0">
                <a:solidFill>
                  <a:srgbClr val="FF0000"/>
                </a:solidFill>
              </a:rPr>
              <a:t>80 %</a:t>
            </a:r>
            <a:r>
              <a:rPr lang="ru-RU" sz="3200" dirty="0" smtClean="0"/>
              <a:t> новорождённых больны;</a:t>
            </a:r>
          </a:p>
          <a:p>
            <a:r>
              <a:rPr lang="ru-RU" sz="3200" dirty="0" smtClean="0"/>
              <a:t> 3.Здоров лишь каждый </a:t>
            </a:r>
            <a:r>
              <a:rPr lang="ru-RU" sz="3200" dirty="0" smtClean="0">
                <a:solidFill>
                  <a:srgbClr val="FF0000"/>
                </a:solidFill>
              </a:rPr>
              <a:t>10</a:t>
            </a:r>
            <a:r>
              <a:rPr lang="ru-RU" sz="3200" dirty="0" smtClean="0"/>
              <a:t> выпускник школы;</a:t>
            </a:r>
          </a:p>
          <a:p>
            <a:r>
              <a:rPr lang="ru-RU" sz="3200" dirty="0" smtClean="0"/>
              <a:t> 4.</a:t>
            </a:r>
            <a:r>
              <a:rPr lang="ru-RU" sz="3200" dirty="0" smtClean="0">
                <a:solidFill>
                  <a:srgbClr val="FF0000"/>
                </a:solidFill>
              </a:rPr>
              <a:t>Увеличилось</a:t>
            </a:r>
            <a:r>
              <a:rPr lang="ru-RU" sz="3200" dirty="0" smtClean="0"/>
              <a:t> количество девушек, имеющих хронические заболевания.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2596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Вдумайтесь в факты!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711440" cy="479364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Ежедневная смертность населения России - более </a:t>
            </a:r>
            <a:r>
              <a:rPr lang="ru-RU" sz="3200" dirty="0" smtClean="0">
                <a:solidFill>
                  <a:srgbClr val="FF0000"/>
                </a:solidFill>
              </a:rPr>
              <a:t>2500</a:t>
            </a:r>
            <a:r>
              <a:rPr lang="ru-RU" sz="3200" dirty="0" smtClean="0"/>
              <a:t> человек в день. </a:t>
            </a:r>
          </a:p>
          <a:p>
            <a:r>
              <a:rPr lang="ru-RU" sz="3200" dirty="0" smtClean="0"/>
              <a:t>По показателю общей продолжительности жизни Россия стоит на </a:t>
            </a:r>
            <a:r>
              <a:rPr lang="ru-RU" sz="3200" dirty="0" smtClean="0">
                <a:solidFill>
                  <a:srgbClr val="FF0000"/>
                </a:solidFill>
              </a:rPr>
              <a:t>133 месте  </a:t>
            </a:r>
            <a:r>
              <a:rPr lang="ru-RU" sz="3200" dirty="0" smtClean="0"/>
              <a:t>в мире среди мужчин и на </a:t>
            </a:r>
            <a:r>
              <a:rPr lang="ru-RU" sz="3200" dirty="0" smtClean="0">
                <a:solidFill>
                  <a:srgbClr val="FF0000"/>
                </a:solidFill>
              </a:rPr>
              <a:t>100 месте </a:t>
            </a:r>
            <a:r>
              <a:rPr lang="ru-RU" sz="3200" dirty="0" smtClean="0"/>
              <a:t>среди женщин, 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54 % </a:t>
            </a:r>
            <a:r>
              <a:rPr lang="ru-RU" sz="3200" dirty="0" smtClean="0"/>
              <a:t>молодёжи, родившейся в 80-е годы , не способны окончить школу.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359898"/>
            <a:ext cx="6500858" cy="925962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Причины смертности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507894"/>
          </a:xfrm>
        </p:spPr>
        <p:txBody>
          <a:bodyPr/>
          <a:lstStyle/>
          <a:p>
            <a:r>
              <a:rPr lang="ru-RU" sz="3200" dirty="0" smtClean="0"/>
              <a:t>Курение;</a:t>
            </a:r>
          </a:p>
          <a:p>
            <a:r>
              <a:rPr lang="ru-RU" sz="3200" dirty="0" smtClean="0"/>
              <a:t>Употребление алкогольных напитков;</a:t>
            </a:r>
          </a:p>
          <a:p>
            <a:r>
              <a:rPr lang="ru-RU" sz="3200" dirty="0" smtClean="0"/>
              <a:t>Наркомания;</a:t>
            </a:r>
          </a:p>
          <a:p>
            <a:r>
              <a:rPr lang="ru-RU" sz="3200" dirty="0" smtClean="0"/>
              <a:t>Плохая экология;</a:t>
            </a:r>
          </a:p>
          <a:p>
            <a:r>
              <a:rPr lang="ru-RU" sz="3200" u="sng" dirty="0" smtClean="0">
                <a:solidFill>
                  <a:srgbClr val="FF0000"/>
                </a:solidFill>
              </a:rPr>
              <a:t>Сквернословие</a:t>
            </a:r>
            <a:r>
              <a:rPr lang="ru-RU" u="sng" dirty="0" smtClean="0">
                <a:solidFill>
                  <a:srgbClr val="FF0000"/>
                </a:solidFill>
              </a:rPr>
              <a:t>.</a:t>
            </a:r>
            <a:endParaRPr lang="ru-RU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4021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Немного истории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1571612"/>
            <a:ext cx="6910406" cy="4714908"/>
          </a:xfrm>
        </p:spPr>
        <p:txBody>
          <a:bodyPr/>
          <a:lstStyle/>
          <a:p>
            <a:endParaRPr lang="ru-RU" dirty="0" smtClean="0"/>
          </a:p>
          <a:p>
            <a:r>
              <a:rPr lang="ru-RU" sz="3200" dirty="0" smtClean="0"/>
              <a:t>Поле брани -это поле матерной ругани.</a:t>
            </a:r>
          </a:p>
          <a:p>
            <a:r>
              <a:rPr lang="ru-RU" sz="3200" dirty="0" smtClean="0"/>
              <a:t>«Мат» означает «крик», </a:t>
            </a:r>
          </a:p>
          <a:p>
            <a:r>
              <a:rPr lang="ru-RU" sz="3200" dirty="0" smtClean="0"/>
              <a:t>голос в значении звукоподражательном.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359898"/>
            <a:ext cx="7339034" cy="9974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Чем опасен мат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436456"/>
          </a:xfrm>
        </p:spPr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 </a:t>
            </a:r>
            <a:r>
              <a:rPr lang="ru-RU" sz="3500" dirty="0" smtClean="0"/>
              <a:t>1. Способствует снижению интеллекта, </a:t>
            </a:r>
          </a:p>
          <a:p>
            <a:r>
              <a:rPr lang="ru-RU" sz="3500" dirty="0" smtClean="0"/>
              <a:t>2.Провоцирует преступления, создавая иллюзию вседозволенности,</a:t>
            </a:r>
          </a:p>
          <a:p>
            <a:r>
              <a:rPr lang="ru-RU" sz="3500" dirty="0" smtClean="0"/>
              <a:t>3. Обворовывает нас духовно, унижает и оскорбляет,</a:t>
            </a:r>
          </a:p>
          <a:p>
            <a:r>
              <a:rPr lang="ru-RU" sz="3500" dirty="0" smtClean="0"/>
              <a:t> 4. Впитывая в себя словесную грязь, калечит людские судьбы, </a:t>
            </a:r>
          </a:p>
          <a:p>
            <a:r>
              <a:rPr lang="ru-RU" sz="3500" dirty="0" smtClean="0"/>
              <a:t>5.Приводит к раннему старению и преждевременной смерти.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786742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400" dirty="0" smtClean="0"/>
              <a:t>Вывод учёных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928802"/>
            <a:ext cx="7696224" cy="4143404"/>
          </a:xfrm>
        </p:spPr>
        <p:txBody>
          <a:bodyPr>
            <a:noAutofit/>
          </a:bodyPr>
          <a:lstStyle/>
          <a:p>
            <a:r>
              <a:rPr lang="ru-RU" sz="3200" dirty="0" smtClean="0"/>
              <a:t>С помощью бранных слов человек разрушает свой генетический аппарат.  Бранные слова как бы взрываются в генетическом аппарате человека, вследствие этого происходят мутации,  которые с каждым поколением ведут к вырождению человека.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85452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Вывод учёных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65063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Бранные слова</a:t>
            </a:r>
          </a:p>
          <a:p>
            <a:r>
              <a:rPr lang="ru-RU" sz="3200" dirty="0" smtClean="0"/>
              <a:t> подобны радиоактивному </a:t>
            </a:r>
          </a:p>
          <a:p>
            <a:r>
              <a:rPr lang="ru-RU" sz="3200" dirty="0" smtClean="0"/>
              <a:t>облучению </a:t>
            </a:r>
          </a:p>
          <a:p>
            <a:r>
              <a:rPr lang="ru-RU" sz="3200" dirty="0" smtClean="0"/>
              <a:t>мощностью в тысячи рентген.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359898"/>
            <a:ext cx="7215238" cy="99740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4000" dirty="0" smtClean="0"/>
              <a:t>Вывод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365063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200" dirty="0" smtClean="0"/>
              <a:t>Определённые слова обладают информационным воздействием на ДНК,</a:t>
            </a:r>
          </a:p>
          <a:p>
            <a:r>
              <a:rPr lang="ru-RU" sz="3200" dirty="0" smtClean="0"/>
              <a:t> т.е. ДНК воспринимают человеческую речь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88</TotalTime>
  <Words>449</Words>
  <Application>Microsoft Office PowerPoint</Application>
  <PresentationFormat>Экран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Слайд 1</vt:lpstr>
      <vt:lpstr>Вдумайтесь в факты!</vt:lpstr>
      <vt:lpstr>Вдумайтесь в факты!</vt:lpstr>
      <vt:lpstr>Причины смертности</vt:lpstr>
      <vt:lpstr>Немного истории</vt:lpstr>
      <vt:lpstr>Чем опасен мат </vt:lpstr>
      <vt:lpstr>  Вывод учёных</vt:lpstr>
      <vt:lpstr>Вывод учёных</vt:lpstr>
      <vt:lpstr> Вывод</vt:lpstr>
      <vt:lpstr> Учёные доказали</vt:lpstr>
      <vt:lpstr>В Библии сказано</vt:lpstr>
      <vt:lpstr>Заключению экспертов ВОЗ</vt:lpstr>
      <vt:lpstr>Пути, ведущие к здоровью</vt:lpstr>
      <vt:lpstr>Заключение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Муниципальное казённое общеобразовательное учреждение «Средняя общеобразовательная школа №2 р.п. Самойловка Самойловского района Саратовской области».</dc:title>
  <dc:creator>Admin</dc:creator>
  <cp:lastModifiedBy>-</cp:lastModifiedBy>
  <cp:revision>11</cp:revision>
  <dcterms:created xsi:type="dcterms:W3CDTF">2013-09-30T18:45:10Z</dcterms:created>
  <dcterms:modified xsi:type="dcterms:W3CDTF">2014-12-04T07:58:13Z</dcterms:modified>
</cp:coreProperties>
</file>