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2" r:id="rId4"/>
    <p:sldId id="273" r:id="rId5"/>
    <p:sldId id="270" r:id="rId6"/>
    <p:sldId id="274" r:id="rId7"/>
    <p:sldId id="258" r:id="rId8"/>
    <p:sldId id="269" r:id="rId9"/>
    <p:sldId id="260" r:id="rId10"/>
    <p:sldId id="265" r:id="rId11"/>
    <p:sldId id="262" r:id="rId12"/>
    <p:sldId id="264" r:id="rId13"/>
    <p:sldId id="280" r:id="rId14"/>
    <p:sldId id="263" r:id="rId15"/>
    <p:sldId id="267" r:id="rId16"/>
    <p:sldId id="266" r:id="rId17"/>
    <p:sldId id="268" r:id="rId18"/>
    <p:sldId id="281" r:id="rId19"/>
    <p:sldId id="276" r:id="rId20"/>
    <p:sldId id="279" r:id="rId21"/>
    <p:sldId id="275" r:id="rId22"/>
    <p:sldId id="261" r:id="rId23"/>
    <p:sldId id="257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pt4web.ru/images/937/26189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253 Альдег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253 Альдег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253 Альдег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Альдегиды в природе - Презентация 13154/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253 Альдег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253 Альдег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253 Альдег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Альдегиды - Картинка 13154/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Альдегиды - Презентация 13154/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pt4web.ru/images/937/26189/64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kadron: презентация по химии альдег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Альдегиды - Презентация 13154/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pt4web.ru/images/937/26189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253 Альдег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Альдегиды - Картинка 13154/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pt4web.ru/images/937/26189/64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pt4web.ru/images/937/26189/64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pt4web.ru/images/937/26189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pt4web.ru/images/937/26189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Альдегиды - Картинка 13154/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pt4web.ru/images/937/26189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Альдегиды - Картинка 13154/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Альдегиды - Картинка 13154/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253 Альдег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26</cp:revision>
  <dcterms:created xsi:type="dcterms:W3CDTF">2014-12-22T11:36:39Z</dcterms:created>
  <dcterms:modified xsi:type="dcterms:W3CDTF">2014-12-22T12:01:26Z</dcterms:modified>
</cp:coreProperties>
</file>