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8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BD6AD2D-CBE4-410D-A62D-819B4C14AD07}" type="datetimeFigureOut">
              <a:rPr lang="ru-RU" smtClean="0"/>
              <a:pPr/>
              <a:t>18.04.2011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99597DF-1359-42F8-8EEB-715F5A22F7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Радиоактивность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Единицы измерения радиоактивности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Измерить уровень радиации можно с помощью дозиметра. Бытовые дозиметры измеряют ионизацию за определенное время, то есть не саму экспозиционную дозу, а её мощность. Единица измерения — </a:t>
            </a:r>
            <a:r>
              <a:rPr lang="ru-RU" dirty="0" err="1" smtClean="0"/>
              <a:t>микроРентген</a:t>
            </a:r>
            <a:r>
              <a:rPr lang="ru-RU" dirty="0" smtClean="0"/>
              <a:t> в час. Именно этот показатель наиболее важен для человека, так как позволяет оценить опасность того или иного источника радиации.</a:t>
            </a:r>
          </a:p>
          <a:p>
            <a:endParaRPr lang="ru-RU" dirty="0"/>
          </a:p>
        </p:txBody>
      </p:sp>
      <p:pic>
        <p:nvPicPr>
          <p:cNvPr id="5" name="Содержимое 4" descr="дозиметр.jpg"/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28515" y="1722438"/>
            <a:ext cx="2677969" cy="4525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Радиация и здоровье человека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последстия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1357298"/>
            <a:ext cx="3333750" cy="2505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Повреждения, вызываемые большими дозами облучения, обыкновенно проявляются в течение нескольких часов или дней. </a:t>
            </a:r>
            <a:endParaRPr lang="ru-RU" dirty="0"/>
          </a:p>
        </p:txBody>
      </p:sp>
      <p:pic>
        <p:nvPicPr>
          <p:cNvPr id="1026" name="Picture 2" descr="C:\Documents and Settings\Артур\Рабочий стол\Новая папка (3)\последстия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929066"/>
            <a:ext cx="3500462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Радиация и здоровье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Дети также крайне чувствительны к действию радиации. Чем меньше возраст ребенка, тем сильнее подавляется рост костей. </a:t>
            </a:r>
            <a:endParaRPr lang="ru-RU" dirty="0"/>
          </a:p>
        </p:txBody>
      </p:sp>
      <p:pic>
        <p:nvPicPr>
          <p:cNvPr id="5" name="Содержимое 4" descr="1282909181_rad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2607469"/>
            <a:ext cx="3810000" cy="2755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Радиоактивность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762900" cy="415291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Радиоактивность </a:t>
            </a:r>
            <a:r>
              <a:rPr lang="ru-RU" sz="2800" dirty="0" smtClean="0"/>
              <a:t>– самопроизвольные превращения атомных ядер, сопровождающиеся испусканием элементарных частиц или более лёгких ядер. Ядра, подверженные таким превращениям, называют радиоактивными, а процесс превращения – радиоактивным распадом.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Анри Беккерель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БЕККЕРЕЛЬ Антуан Анри (1852—1908), французский физик, сын Александра Эдмона Беккереля. Профессор Парижского национального естественно-исторического музея (1892) и Политехнической школы (1895). Нобелевская премия (1903, совместно с П. Кюри и М. Склодовской-Кюри).</a:t>
            </a:r>
          </a:p>
          <a:p>
            <a:endParaRPr lang="ru-RU" dirty="0"/>
          </a:p>
        </p:txBody>
      </p:sp>
      <p:pic>
        <p:nvPicPr>
          <p:cNvPr id="7" name="Содержимое 6" descr="Беккель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9622" y="1722438"/>
            <a:ext cx="3528064" cy="4064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Пьер Кюри</a:t>
            </a:r>
            <a:endParaRPr lang="ru-RU" dirty="0"/>
          </a:p>
        </p:txBody>
      </p:sp>
      <p:pic>
        <p:nvPicPr>
          <p:cNvPr id="5" name="Содержимое 4" descr="Pierrecuri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2000240"/>
            <a:ext cx="2828952" cy="39224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Пьер Кюри (1859-1906) французский учёный-физик, один из первых исследователей радиоактивности, , член Французской Академии наук, лауреат Нобелевской премии наук по физике за 1903 г.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Эрнест Резерфорд</a:t>
            </a:r>
            <a:endParaRPr lang="ru-RU" dirty="0"/>
          </a:p>
        </p:txBody>
      </p:sp>
      <p:pic>
        <p:nvPicPr>
          <p:cNvPr id="5" name="Содержимое 4" descr="538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2500" y="2143116"/>
            <a:ext cx="3048000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РЕЗЕРФОРД Эрнст (1871-1937), английский физик, один из создателей учения о радиоактивности и строении атома, основатель научной школы, иностранный член-корреспондент РАН (1922) и почетный член АН СССР (1925). Нобелевская премия (1908).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ym typeface="Symbol"/>
              </a:rPr>
              <a:t></a:t>
            </a:r>
            <a:r>
              <a:rPr lang="ru-RU" dirty="0" smtClean="0"/>
              <a:t> -лучи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ym typeface="Symbol"/>
              </a:rPr>
              <a:t></a:t>
            </a:r>
            <a:r>
              <a:rPr lang="ru-RU" dirty="0" smtClean="0"/>
              <a:t> -лучи - это потоки </a:t>
            </a:r>
            <a:r>
              <a:rPr lang="ru-RU" dirty="0" smtClean="0">
                <a:sym typeface="Symbol"/>
              </a:rPr>
              <a:t></a:t>
            </a:r>
            <a:r>
              <a:rPr lang="ru-RU" dirty="0" smtClean="0"/>
              <a:t> -частиц, представляющих собой ядра атомов гелия. От других видов радиоактивного излучения </a:t>
            </a:r>
            <a:r>
              <a:rPr lang="ru-RU" dirty="0" smtClean="0">
                <a:sym typeface="Symbol"/>
              </a:rPr>
              <a:t></a:t>
            </a:r>
            <a:r>
              <a:rPr lang="ru-RU" dirty="0" smtClean="0"/>
              <a:t> -лучи отличаются малой проникающей </a:t>
            </a:r>
            <a:r>
              <a:rPr lang="ru-RU" dirty="0" smtClean="0"/>
              <a:t>способностью.</a:t>
            </a:r>
            <a:endParaRPr lang="ru-RU" dirty="0"/>
          </a:p>
        </p:txBody>
      </p:sp>
      <p:pic>
        <p:nvPicPr>
          <p:cNvPr id="5" name="Содержимое 4" descr="а  лучи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62217"/>
            <a:ext cx="4038600" cy="42464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ym typeface="Symbol"/>
              </a:rPr>
              <a:t></a:t>
            </a:r>
            <a:r>
              <a:rPr lang="ru-RU" dirty="0" smtClean="0"/>
              <a:t> -лучи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sym typeface="Symbol"/>
              </a:rPr>
              <a:t></a:t>
            </a:r>
            <a:r>
              <a:rPr lang="ru-RU" dirty="0" smtClean="0"/>
              <a:t> -лучи представляют собой потоки электронов, скорости которых близки к значению скорости света. Защитой от </a:t>
            </a:r>
            <a:r>
              <a:rPr lang="ru-RU" dirty="0" smtClean="0">
                <a:sym typeface="Symbol"/>
              </a:rPr>
              <a:t></a:t>
            </a:r>
            <a:r>
              <a:rPr lang="ru-RU" dirty="0" smtClean="0"/>
              <a:t> -лучей может являться алюминиевая пластина толщиной в несколько миллиметров.</a:t>
            </a:r>
          </a:p>
          <a:p>
            <a:endParaRPr lang="ru-RU" dirty="0"/>
          </a:p>
        </p:txBody>
      </p:sp>
      <p:pic>
        <p:nvPicPr>
          <p:cNvPr id="5" name="Содержимое 4" descr="Рисунок1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2752" y="1722438"/>
            <a:ext cx="3909495" cy="4525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ym typeface="Symbol"/>
              </a:rPr>
              <a:t></a:t>
            </a:r>
            <a:r>
              <a:rPr lang="ru-RU" dirty="0" smtClean="0"/>
              <a:t> -лучи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ym typeface="Symbol"/>
              </a:rPr>
              <a:t></a:t>
            </a:r>
            <a:r>
              <a:rPr lang="ru-RU" dirty="0" smtClean="0"/>
              <a:t> -лучи обладают очень высокой проникающей способностью. Проникающая способность </a:t>
            </a:r>
            <a:r>
              <a:rPr lang="ru-RU" dirty="0" smtClean="0">
                <a:sym typeface="Symbol"/>
              </a:rPr>
              <a:t></a:t>
            </a:r>
            <a:r>
              <a:rPr lang="ru-RU" dirty="0" smtClean="0"/>
              <a:t> -лучей настолько велика, что слой свинца толщиной 1 см уменьшает интенсивность этого излучения всего в два раза. </a:t>
            </a:r>
          </a:p>
          <a:p>
            <a:endParaRPr lang="ru-RU" dirty="0"/>
          </a:p>
        </p:txBody>
      </p:sp>
      <p:pic>
        <p:nvPicPr>
          <p:cNvPr id="5" name="Содержимое 4" descr="гама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0363" y="1722438"/>
            <a:ext cx="3774273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Радиоактивные элементы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4976818" cy="2286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Радиоактивными элементами в строгом смысле являются все элементы, идущие в </a:t>
            </a:r>
            <a:r>
              <a:rPr lang="ru-RU" dirty="0" smtClean="0">
                <a:solidFill>
                  <a:schemeClr val="tx1"/>
                </a:solidFill>
              </a:rPr>
              <a:t>таблица Менделеева</a:t>
            </a:r>
            <a:r>
              <a:rPr lang="ru-RU" dirty="0" smtClean="0">
                <a:solidFill>
                  <a:schemeClr val="tx1"/>
                </a:solidFill>
              </a:rPr>
              <a:t> после </a:t>
            </a:r>
            <a:r>
              <a:rPr lang="ru-RU" dirty="0" smtClean="0">
                <a:solidFill>
                  <a:schemeClr val="tx1"/>
                </a:solidFill>
              </a:rPr>
              <a:t>свинца</a:t>
            </a:r>
            <a:r>
              <a:rPr lang="ru-RU" dirty="0" smtClean="0">
                <a:solidFill>
                  <a:schemeClr val="tx1"/>
                </a:solidFill>
              </a:rPr>
              <a:t> (включая </a:t>
            </a:r>
            <a:r>
              <a:rPr lang="ru-RU" dirty="0" smtClean="0">
                <a:solidFill>
                  <a:schemeClr val="tx1"/>
                </a:solidFill>
              </a:rPr>
              <a:t>висмут), </a:t>
            </a:r>
            <a:r>
              <a:rPr lang="ru-RU" dirty="0" smtClean="0">
                <a:solidFill>
                  <a:schemeClr val="tx1"/>
                </a:solidFill>
              </a:rPr>
              <a:t>а также элементы </a:t>
            </a:r>
            <a:r>
              <a:rPr lang="ru-RU" dirty="0" smtClean="0">
                <a:solidFill>
                  <a:schemeClr val="tx1"/>
                </a:solidFill>
              </a:rPr>
              <a:t>технеций</a:t>
            </a:r>
            <a:r>
              <a:rPr lang="ru-RU" dirty="0" smtClean="0">
                <a:solidFill>
                  <a:schemeClr val="tx1"/>
                </a:solidFill>
              </a:rPr>
              <a:t> и </a:t>
            </a:r>
            <a:r>
              <a:rPr lang="ru-RU" dirty="0" smtClean="0">
                <a:solidFill>
                  <a:schemeClr val="tx1"/>
                </a:solidFill>
              </a:rPr>
              <a:t>прометий.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246</TotalTime>
  <Words>326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Радиоактивность</vt:lpstr>
      <vt:lpstr>Радиоактивность</vt:lpstr>
      <vt:lpstr>Анри Беккерель</vt:lpstr>
      <vt:lpstr>Пьер Кюри</vt:lpstr>
      <vt:lpstr>Эрнест Резерфорд</vt:lpstr>
      <vt:lpstr> -лучи </vt:lpstr>
      <vt:lpstr> -лучи </vt:lpstr>
      <vt:lpstr> -лучи </vt:lpstr>
      <vt:lpstr>Радиоактивные элементы</vt:lpstr>
      <vt:lpstr>Единицы измерения радиоактивности </vt:lpstr>
      <vt:lpstr>Радиация и здоровье человека </vt:lpstr>
      <vt:lpstr>Радиация и здоровье человека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Радиоактивность</dc:title>
  <dc:creator>Archy</dc:creator>
  <cp:lastModifiedBy>Archy</cp:lastModifiedBy>
  <cp:revision>29</cp:revision>
  <dcterms:created xsi:type="dcterms:W3CDTF">2011-04-17T14:36:00Z</dcterms:created>
  <dcterms:modified xsi:type="dcterms:W3CDTF">2011-04-18T10:28:28Z</dcterms:modified>
</cp:coreProperties>
</file>