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0" r:id="rId4"/>
    <p:sldId id="261" r:id="rId5"/>
    <p:sldId id="264" r:id="rId6"/>
    <p:sldId id="263" r:id="rId7"/>
    <p:sldId id="265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299" autoAdjust="0"/>
    <p:restoredTop sz="94660"/>
  </p:normalViewPr>
  <p:slideViewPr>
    <p:cSldViewPr>
      <p:cViewPr varScale="1">
        <p:scale>
          <a:sx n="110" d="100"/>
          <a:sy n="110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8AE25C-77E1-411B-8A66-33FAB44010A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77DB3C-5008-4278-842D-87133F093E9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16&amp;img_url=http://www.from-ua.com/upload/47307af74d85dd7.jpg&amp;uinfo=ww-1173-wh-586-fw-948-fh-448-pd-1.149999976158142&amp;p=16&amp;text=%D1%8D%D1%82%D0%B8%D0%BA%D0%B5%D1%82%20%D0%B2%20%D0%BA%D0%B0%D1%80%D1%82%D0%B8%D0%BD%D0%BA%D0%B0%D1%85&amp;noreask=1&amp;pos=488&amp;rpt=simage&amp;lr=213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3&amp;text=%D0%B4%D1%80%D0%B5%D0%B2%D0%BD%D1%8F%D1%8F%20%D0%B8%D0%BD%D0%B4%D0%B8%D1%8F%20%D0%BA%D0%B0%D1%80%D1%82%D0%B8%D0%BD%D0%BA%D0%B8%20%D0%B1%D0%BE%D0%BB%D1%8C%D1%88%D0%B8%D0%B5&amp;fp=3&amp;img_url=http://places.mongabay.com/india/ancient.jpg&amp;pos=99&amp;uinfo=ww-1173-wh-586-fw-948-fh-448-pd-1.149999976158142&amp;rpt=sim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8&amp;text=%D0%BF%D0%B5%D1%82%D1%80%201%20%D0%BA%D0%B0%D1%80%D1%82%D0%B8%D0%BD%D0%BA%D0%B8%20%D0%B2%D0%B5%D0%BB%D1%8C%D0%BC%D0%BE%D0%B6%20%D1%85%D0%BE%D1%80%D0%BE%D1%88%D0%B5%D0%B3%D0%BE%20%D0%BA%D0%B0%D1%87%D0%B5%D1%81%D1%82%D0%B2%D0%B0&amp;fp=8&amp;img_url=http://www.vida.ru/blob/movie/2/50193.jpg&amp;pos=246&amp;uinfo=ww-1173-wh-586-fw-948-fh-448-pd-1.149999976158142&amp;rpt=simag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2%20%D0%B0%D0%B2%D1%82%D0%BE%D0%B1%D1%83%D1%81%D0%B5%20%20%20%20%D0%BA%D0%B0%D1%80%D1%82%D0%B8%D0%BD%D0%BA%D0%B8%20%D1%85%D0%BE%D1%80%D0%BE%D1%88%D0%B5%D0%B3%D0%BE%20%D0%BA%D0%B0%D1%87%D0%B5%D1%81%D1%82%D0%B2%D0%B0&amp;fp=0&amp;img_url=http://img0.liveinternet.ru/images/attach/c/2/73/906/73906390_68025909_marsh.jpg&amp;pos=3&amp;uinfo=ww-1173-wh-586-fw-948-fh-448-pd-1.149999976158142&amp;rpt=simage" TargetMode="External"/><Relationship Id="rId3" Type="http://schemas.openxmlformats.org/officeDocument/2006/relationships/hyperlink" Target="http://images.yandex.ru/yandsearch?source=wiz&amp;fp=3&amp;img_url=http://www.s-b-s.su/content/sbs/pics/sections/45553740-1245916241-s-lozhechki.jpg&amp;uinfo=ww-1173-wh-586-fw-948-fh-448-pd-1.149999976158142&amp;p=3&amp;text=%D1%8D%D1%82%D0%B8%D0%BA%D0%B5%D1%82%20%20%D0%BA%D0%B0%D1%80%D1%82%D0%B8%D0%BD%D0%BA%D0%B8%20%D1%85%D0%BE%D1%80%D0%BE%D1%88%D0%B5%D0%B3%D0%BE%20%D0%BA%D0%B0%D1%87%D0%B5%D1%81%D1%82%D0%B2%D0%B0&amp;noreask=1&amp;pos=110&amp;rpt=simage&amp;lr=213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yandex.ru/yandsearch?text=%D0%B2%20%D0%B3%D0%BE%D1%81%D1%82%D1%8F%D1%85%20%20%20%D0%BA%D0%B0%D1%80%D1%82%D0%B8%D0%BD%D0%BA%D0%B8%20%D1%85%D0%BE%D1%80%D0%BE%D1%88%D0%B5%D0%B3%D0%BE%20%D0%BA%D0%B0%D1%87%D0%B5%D1%81%D1%82%D0%B2%D0%B0&amp;fp=0&amp;img_url=http://cs12295.vk.me/u70240258/video/l_2d2dfe83.jpg&amp;pos=6&amp;uinfo=ww-1173-wh-586-fw-948-fh-448-pd-1.149999976158142&amp;rpt=simage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images.yandex.ru/yandsearch?text=%D1%80%D0%B0%D0%B7%D0%B3%D0%BE%D0%B2%D0%BE%D1%80%20%20%20%D0%BA%D0%B0%D1%80%D1%82%D0%B8%D0%BD%D0%BA%D0%B8%20%D1%85%D0%BE%D1%80%D0%BE%D1%88%D0%B5%D0%B3%D0%BE%20%D0%BA%D0%B0%D1%87%D0%B5%D1%81%D1%82%D0%B2%D0%B0&amp;fp=0&amp;img_url=http://static.video.yandex.ru/get/paka-nadya/bto1kxp900.5005/1.320x240.jpg&amp;pos=4&amp;uinfo=ww-1173-wh-586-fw-948-fh-448-pd-1.149999976158142&amp;rpt=simage" TargetMode="External"/><Relationship Id="rId4" Type="http://schemas.openxmlformats.org/officeDocument/2006/relationships/hyperlink" Target="http://images.yandex.ru/yandsearch?source=wiz&amp;fp=0&amp;img_url=http://s2.afisha.net/Afisha7Files/UGPhotos/77b/77bbef79-c917-4090-a5b9-4cde412d1d90/p_S.jpg&amp;text=%D0%B2%20%D1%82%D0%B5%D0%B0%D1%82%D1%80%D0%B5%20%20%20%D0%BA%D0%B0%D1%80%D1%82%D0%B8%D0%BD%D0%BA%D0%B8%20%D1%85%D0%BE%D1%80%D0%BE%D1%88%D0%B5%D0%B3%D0%BE%20%D0%BA%D0%B0%D1%87%D0%B5%D1%81%D1%82%D0%B2%D0%B0&amp;noreask=1&amp;pos=25&amp;lr=213&amp;rpt=simage" TargetMode="External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0%BA%D0%B0%D0%BF%D0%B8%D1%82%D0%B0%D0%BD%D1%8B%20%D0%BA%D0%B0%D1%80%D1%82%D0%B8%D0%BD%D0%BA%D0%B8%20%D0%B4%D0%BB%D1%8F%20%D0%B4%D0%B5%D1%82%D0%B5%D0%B9&amp;fp=0&amp;img_url=http://dcp.sovserv.ru/media/images/2/5/b/75264.jpg&amp;pos=28&amp;uinfo=ww-1173-wh-586-fw-948-fh-448-pd-1.149999976158142&amp;rpt=simage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ОСНОВНЫЕ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             ПРАВИЛА    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ЭТИКЕТА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4" descr="http://im5-tub-ru.yandex.net/i?id=144109395-06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780928"/>
            <a:ext cx="4392488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Что такое этикет?</a:t>
            </a:r>
            <a:endParaRPr lang="ru-RU" sz="6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924944"/>
            <a:ext cx="9370368" cy="3933056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свод правил принятых в обществе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Зарождение этикета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" name="Содержимое 9" descr="iND1D0OY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060848"/>
            <a:ext cx="3600399" cy="4032448"/>
          </a:xfrm>
        </p:spPr>
      </p:pic>
      <p:pic>
        <p:nvPicPr>
          <p:cNvPr id="53256" name="Picture 8" descr="http://im4-tub-ru.yandex.net/i?id=148626018-01-72&amp;n=21">
            <a:hlinkClick r:id="rId3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060848"/>
            <a:ext cx="3456384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Зарождение этикета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iHGB4G4I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060848"/>
            <a:ext cx="4320480" cy="4032448"/>
          </a:xfrm>
        </p:spPr>
      </p:pic>
      <p:pic>
        <p:nvPicPr>
          <p:cNvPr id="55302" name="Picture 6" descr="http://im5-tub-ru.yandex.net/i?id=149610081-48-72&amp;n=21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04864"/>
            <a:ext cx="3672408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2088232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7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Этап.Разминка</a:t>
            </a:r>
            <a: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5" name="Содержимое 4" descr="i1CD1OQ7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564904"/>
            <a:ext cx="3168352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Темы: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«За столом»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«В транспорте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и «на улице»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театре»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«В гостях» и «подарки»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«Приветствие» и «разговоры»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i4TGHMG5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908720"/>
            <a:ext cx="2162175" cy="1428750"/>
          </a:xfrm>
        </p:spPr>
      </p:pic>
      <p:pic>
        <p:nvPicPr>
          <p:cNvPr id="57346" name="Picture 2" descr="http://im0-tub-ru.yandex.net/i?id=15017778-4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132856"/>
            <a:ext cx="2162175" cy="1428750"/>
          </a:xfrm>
          <a:prstGeom prst="rect">
            <a:avLst/>
          </a:prstGeom>
          <a:noFill/>
        </p:spPr>
      </p:pic>
      <p:pic>
        <p:nvPicPr>
          <p:cNvPr id="57348" name="Picture 4" descr="http://im0-tub-ru.yandex.net/i?id=15017778-4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789040"/>
            <a:ext cx="2162175" cy="1428750"/>
          </a:xfrm>
          <a:prstGeom prst="rect">
            <a:avLst/>
          </a:prstGeom>
          <a:noFill/>
        </p:spPr>
      </p:pic>
      <p:pic>
        <p:nvPicPr>
          <p:cNvPr id="57350" name="Picture 6" descr="http://im0-tub-ru.yandex.net/i?id=15017778-4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941168"/>
            <a:ext cx="2162175" cy="1428750"/>
          </a:xfrm>
          <a:prstGeom prst="rect">
            <a:avLst/>
          </a:prstGeom>
          <a:noFill/>
        </p:spPr>
      </p:pic>
      <p:pic>
        <p:nvPicPr>
          <p:cNvPr id="57352" name="Picture 8" descr="http://im1-tub-ru.yandex.net/i?id=672358719-0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32656"/>
            <a:ext cx="2736304" cy="2592288"/>
          </a:xfrm>
          <a:prstGeom prst="rect">
            <a:avLst/>
          </a:prstGeom>
          <a:noFill/>
        </p:spPr>
      </p:pic>
      <p:pic>
        <p:nvPicPr>
          <p:cNvPr id="57354" name="Picture 10" descr="http://im3-tub-ru.yandex.net/i?id=532835640-4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908720"/>
            <a:ext cx="2376264" cy="2520280"/>
          </a:xfrm>
          <a:prstGeom prst="rect">
            <a:avLst/>
          </a:prstGeom>
          <a:noFill/>
        </p:spPr>
      </p:pic>
      <p:pic>
        <p:nvPicPr>
          <p:cNvPr id="57356" name="Picture 12" descr="http://im2-tub-ru.yandex.net/i?id=15911602-05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3356992"/>
            <a:ext cx="2880320" cy="2592288"/>
          </a:xfrm>
          <a:prstGeom prst="rect">
            <a:avLst/>
          </a:prstGeom>
          <a:noFill/>
        </p:spPr>
      </p:pic>
      <p:pic>
        <p:nvPicPr>
          <p:cNvPr id="57358" name="Picture 14" descr="http://im1-tub-ru.yandex.net/i?id=161345986-70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00192" y="4149080"/>
            <a:ext cx="252028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90656" cy="1162050"/>
          </a:xfrm>
        </p:spPr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этап. Блиц</a:t>
            </a:r>
            <a:endParaRPr lang="ru-RU" sz="7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H="1">
            <a:off x="-2" y="2564904"/>
            <a:ext cx="4716017" cy="201622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Конкурс         капитанов </a:t>
            </a:r>
            <a:endParaRPr lang="ru-RU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370" name="Picture 2" descr="http://im6-tub-ru.yandex.net/i?id=12041968-71-72&amp;n=21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76872"/>
            <a:ext cx="3888432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223224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 этап.</a:t>
            </a:r>
            <a:b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Практическое задание.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i7QOPS2H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708920"/>
            <a:ext cx="4032448" cy="36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Желаю вам удачи!!!</a:t>
            </a:r>
            <a:endParaRPr lang="ru-RU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6QGU2OA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348880"/>
            <a:ext cx="3344763" cy="3744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938</TotalTime>
  <Words>75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  ОСНОВНЫЕ             ПРАВИЛА     ЭТИКЕТА</vt:lpstr>
      <vt:lpstr>   Что такое этикет?</vt:lpstr>
      <vt:lpstr>         Зарождение этикета.</vt:lpstr>
      <vt:lpstr>     Зарождение этикета</vt:lpstr>
      <vt:lpstr>1 Этап.Разминка </vt:lpstr>
      <vt:lpstr>Темы:</vt:lpstr>
      <vt:lpstr>2 этап. Блиц</vt:lpstr>
      <vt:lpstr> 3 этап.  Практическое задание. </vt:lpstr>
      <vt:lpstr>        Желаю вам удачи!!!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ЭТИКЕТА</dc:title>
  <dc:creator>admin</dc:creator>
  <cp:lastModifiedBy>DyachenkoPS</cp:lastModifiedBy>
  <cp:revision>27</cp:revision>
  <dcterms:created xsi:type="dcterms:W3CDTF">2014-04-06T12:50:22Z</dcterms:created>
  <dcterms:modified xsi:type="dcterms:W3CDTF">2014-04-09T07:41:38Z</dcterms:modified>
</cp:coreProperties>
</file>