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A116-CFC1-42E0-A135-B6E9367C9622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09AFBA-17B8-4FF1-B9C4-F92C7B45F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A116-CFC1-42E0-A135-B6E9367C9622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AFBA-17B8-4FF1-B9C4-F92C7B45F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909AFBA-17B8-4FF1-B9C4-F92C7B45F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A116-CFC1-42E0-A135-B6E9367C9622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A116-CFC1-42E0-A135-B6E9367C9622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909AFBA-17B8-4FF1-B9C4-F92C7B45F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A116-CFC1-42E0-A135-B6E9367C9622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09AFBA-17B8-4FF1-B9C4-F92C7B45F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85AA116-CFC1-42E0-A135-B6E9367C9622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AFBA-17B8-4FF1-B9C4-F92C7B45F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A116-CFC1-42E0-A135-B6E9367C9622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909AFBA-17B8-4FF1-B9C4-F92C7B45F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A116-CFC1-42E0-A135-B6E9367C9622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909AFBA-17B8-4FF1-B9C4-F92C7B45F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A116-CFC1-42E0-A135-B6E9367C9622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09AFBA-17B8-4FF1-B9C4-F92C7B45F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09AFBA-17B8-4FF1-B9C4-F92C7B45F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A116-CFC1-42E0-A135-B6E9367C9622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909AFBA-17B8-4FF1-B9C4-F92C7B45F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85AA116-CFC1-42E0-A135-B6E9367C9622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85AA116-CFC1-42E0-A135-B6E9367C9622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09AFBA-17B8-4FF1-B9C4-F92C7B45F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Кремний - важнейший элемент жизни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3717032"/>
            <a:ext cx="3609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r>
              <a:rPr lang="ru-RU" dirty="0" smtClean="0"/>
              <a:t>читель химии </a:t>
            </a:r>
          </a:p>
          <a:p>
            <a:r>
              <a:rPr lang="ru-RU" dirty="0" err="1" smtClean="0"/>
              <a:t>Кужновского</a:t>
            </a:r>
            <a:r>
              <a:rPr lang="ru-RU" dirty="0" smtClean="0"/>
              <a:t> филиала МБОУ «</a:t>
            </a:r>
            <a:r>
              <a:rPr lang="ru-RU" dirty="0" err="1" smtClean="0"/>
              <a:t>Оборонинская</a:t>
            </a:r>
            <a:r>
              <a:rPr lang="ru-RU" dirty="0" smtClean="0"/>
              <a:t> СОШ» </a:t>
            </a:r>
          </a:p>
          <a:p>
            <a:r>
              <a:rPr lang="ru-RU" dirty="0" smtClean="0"/>
              <a:t>Басова Ольга Ивановна</a:t>
            </a:r>
            <a:endParaRPr lang="ru-RU" dirty="0"/>
          </a:p>
        </p:txBody>
      </p:sp>
      <p:pic>
        <p:nvPicPr>
          <p:cNvPr id="16386" name="Picture 2" descr="7 &amp;pcy;&amp;rcy;&amp;icy;&amp;chcy;&amp;icy;&amp;ncy; &amp;pcy;&amp;ocy;&amp;mcy;&amp;ncy;&amp;icy;&amp;tcy;&amp;softcy; &amp;ocy; &amp;kcy;&amp;rcy;&amp;iecy;&amp;mcy;&amp;ncy;&amp;i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01864">
            <a:off x="899105" y="2950363"/>
            <a:ext cx="3457111" cy="2582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Если вам страшно перед надвигающимся мраком инсульта и инфаркта — знайте, это следствие дефицита Кремния. Стенки сосудов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обезизвествились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(вместо Кремния «вселился» Кальций), стали жесткими. Сосуды потеряли свойство менять свой диаметр и ёмкость по сигналам мозга и под действием собственных гормонов. Это свойство им может вернуть только Кремний.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none - 10 June 2013 - Blog - Sqi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077072"/>
            <a:ext cx="1716410" cy="218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Если у вас камни в простате, поджелудочной железе, печени и почках — это болезни дефицита Кремния.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Если у вас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эндометриоз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климактерические «приливы», плотности в грудной железе — это болезни дефицита Кремния.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Если у вас кожное заболевание — это тоже болезни, связанные с дефицитом Кремния.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Если вы страдаете от болезней, обусловленных иммунным дефицитом, — одна из главных причин — дефицит Кремния.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Кремний — атомарная структурная единица связи мозг — тело.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Тогда почему же мы не замечаем, что инсульты и инфаркты у тех, у кого содержание кремния 1,2 % против 4,7 %.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Сахарный диабет приходит при многих этиологических факторах, если кремния 1,4 % и менее, вирус гепатита может прорасти, если содержание Кремния опустилось до 1,6 %, рак приходит при 1,3 %.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Для адсорбции шлаков, поступающих из кишечника, тоже нужны коллоиды Кремния, которые образуются только при достаточно определенной концентрации Кремния в крови и в кишечнике.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Многие учёные утверждают, что кремний участвует в метаболизме Кальция, Хлора, Фтора, Натрия, Серы, Алюминия, Цинка, Молибдена, Марганца, Кобальта и других элементов.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Около 70 элементов не усваиваются, если Кремния не хватает.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Если рядом с постелью больного поставить емкость с водой, в которой лежит Кремень, воздух станет чище и здоровее.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Fcy;&amp;Acy;&amp;Rcy;&amp;Mcy;&amp;Acy;&amp;TScy;&amp;Icy;&amp;YAcy; &amp;Zcy;&amp;acy;&amp;pcy;&amp;icy;&amp;scy;&amp;icy; &amp;vcy; &amp;rcy;&amp;ucy;&amp;bcy;&amp;rcy;&amp;icy;&amp;kcy;&amp;iecy; &amp;Fcy;&amp;Acy;&amp;Rcy;&amp;Mcy;&amp;Acy;&amp;TScy;&amp;Icy;&amp;YAcy; Lika Lich : LiveInternet 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581128"/>
            <a:ext cx="23812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поддержать уровень содержания кремния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организме?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Кремниесодержащими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овощами считаются: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капуста белокочанная, капуста цветная;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свежие помидоры и огурцы;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лук;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зрелая тыква и морковь;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перец болгарский.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Все эти овощи являются доступными для каждого, поэтому внесение их в свое ежедневное меню не должно стать проблемой.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А вот содержащих значительное количество кремния фруктов совсем немного. К ним относятся яблоки, дыня, бананы, сливы и финики. Этот элемент есть еще и в некоторых сухофруктах: в изюме, в инжире и в кураге.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&amp;Pcy;&amp;ocy;&amp;mcy;&amp;icy;&amp;dcy;&amp;ocy;&amp;rcy;&amp;ycy;, &amp;ocy;&amp;gcy;&amp;ucy;&amp;rcy;&amp;tscy;&amp;ycy;, &amp;lcy;&amp;ucy;&amp;kcy;, &amp;rcy;&amp;iecy;&amp;dcy;&amp;icy;&amp;scy;, &amp;kcy;&amp;acy;&amp;pcy;&amp;ucy;&amp;scy;&amp;tcy;&amp;acy;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6696744" cy="469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18720" cy="8241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Продукты, содержащие кремний</a:t>
            </a:r>
            <a:endParaRPr lang="ru-RU" sz="3200" dirty="0"/>
          </a:p>
        </p:txBody>
      </p:sp>
      <p:pic>
        <p:nvPicPr>
          <p:cNvPr id="4" name="Содержимое 3" descr="&amp;YAcy;&amp;chcy;&amp;ncy;&amp;iecy;&amp;vcy;&amp;acy;&amp;yacy; &amp;kcy;&amp;rcy;&amp;ucy;&amp;pcy;&amp;acy;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1023815" cy="10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9552" y="2780928"/>
            <a:ext cx="1244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Ячневая крупа</a:t>
            </a:r>
            <a:endParaRPr lang="ru-RU" sz="1200" dirty="0"/>
          </a:p>
        </p:txBody>
      </p:sp>
      <p:pic>
        <p:nvPicPr>
          <p:cNvPr id="6" name="Рисунок 5" descr="&amp;Gcy;&amp;rcy;&amp;iecy;&amp;chcy;&amp;kcy;&amp;acy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484784"/>
            <a:ext cx="1143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987824" y="270892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Гречка</a:t>
            </a:r>
            <a:endParaRPr lang="ru-RU" sz="1200" dirty="0"/>
          </a:p>
        </p:txBody>
      </p:sp>
      <p:pic>
        <p:nvPicPr>
          <p:cNvPr id="8" name="Рисунок 7" descr="&amp;Fcy;&amp;acy;&amp;scy;&amp;ocy;&amp;lcy;&amp;softcy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628800"/>
            <a:ext cx="13681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716016" y="2708920"/>
            <a:ext cx="700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Фасоль</a:t>
            </a:r>
            <a:endParaRPr lang="ru-RU" sz="1200" dirty="0"/>
          </a:p>
        </p:txBody>
      </p:sp>
      <p:pic>
        <p:nvPicPr>
          <p:cNvPr id="10" name="Рисунок 9" descr="&amp;Gcy;&amp;ocy;&amp;rcy;&amp;ocy;&amp;khcy;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429000"/>
            <a:ext cx="12241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99592" y="4581128"/>
            <a:ext cx="606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Горох</a:t>
            </a:r>
            <a:endParaRPr lang="ru-RU" sz="1200" dirty="0"/>
          </a:p>
        </p:txBody>
      </p:sp>
      <p:pic>
        <p:nvPicPr>
          <p:cNvPr id="12" name="Рисунок 11" descr="&amp;Kcy;&amp;ucy;&amp;kcy;&amp;ucy;&amp;rcy;&amp;ucy;&amp;zcy;&amp;acy;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3429000"/>
            <a:ext cx="12961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987824" y="4437112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Кукуруза</a:t>
            </a:r>
            <a:endParaRPr lang="ru-RU" sz="1200" dirty="0"/>
          </a:p>
        </p:txBody>
      </p:sp>
      <p:pic>
        <p:nvPicPr>
          <p:cNvPr id="14" name="Рисунок 13" descr="&amp;Pcy;&amp;shcy;&amp;iecy;&amp;ncy;&amp;icy;&amp;tscy;&amp;acy;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1700808"/>
            <a:ext cx="144016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948264" y="2708920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Пшеница</a:t>
            </a:r>
            <a:endParaRPr lang="ru-RU" sz="1200" dirty="0"/>
          </a:p>
        </p:txBody>
      </p:sp>
      <p:pic>
        <p:nvPicPr>
          <p:cNvPr id="16" name="Рисунок 15" descr="&amp;Fcy;&amp;icy;&amp;scy;&amp;tcy;&amp;acy;&amp;shcy;&amp;kcy;&amp;icy;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016" y="3212976"/>
            <a:ext cx="1224136" cy="95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860032" y="4293096"/>
            <a:ext cx="930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Фисташки</a:t>
            </a:r>
            <a:endParaRPr lang="ru-RU" sz="1200" dirty="0"/>
          </a:p>
        </p:txBody>
      </p:sp>
      <p:pic>
        <p:nvPicPr>
          <p:cNvPr id="18" name="Рисунок 17" descr="&amp;Ocy;&amp;vcy;&amp;scy;&amp;yacy;&amp;ncy;&amp;kcy;&amp;acy;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88224" y="3356992"/>
            <a:ext cx="18002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7092280" y="4149080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Овсянка</a:t>
            </a:r>
            <a:endParaRPr lang="ru-RU" sz="1200" dirty="0"/>
          </a:p>
        </p:txBody>
      </p:sp>
      <p:pic>
        <p:nvPicPr>
          <p:cNvPr id="20" name="Рисунок 19" descr="&amp;CHcy;&amp;iecy;&amp;chcy;&amp;iecy;&amp;vcy;&amp;icy;&amp;tscy;&amp;acy;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83768" y="4941168"/>
            <a:ext cx="14401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&amp;ZHcy;&amp;icy;&amp;mcy;&amp;ocy;&amp;lcy;&amp;ocy;&amp;scy;&amp;tcy;&amp;softcy;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08104" y="4797152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2771800" y="5733256"/>
            <a:ext cx="880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Чечевица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724128" y="5733256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Жимолость</a:t>
            </a:r>
            <a:endParaRPr lang="ru-RU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Еще в 1977 г. на Нобелевском симпозиуме в Стокгольме было отмечено, что без кремния не возможна высокоразвитая жизнь. При понимании значения кремния для полноценного функционирования организма, можно существенно снизить заболеваемость и оздоровить наше общество.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AutoShape 4" descr="Silicon Valley' Gets It Right: Tech Billionaires Who Act Like Babies New York Observ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2" name="AutoShape 6" descr="Silicon Valley' Gets It Right: Tech Billionaires Who Act Like Babies New York Observ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&amp;IEcy;&amp;vcy;&amp;gcy;&amp;iecy;&amp;ncy;&amp;icy;&amp;jcy; &amp;SHcy;&amp;ucy;&amp;lcy;&amp;softcy;&amp;tscy;: &quot;&amp;CHcy;&amp;icy;&amp;pcy; &amp;vcy; &amp;gcy;&amp;ocy;&amp;lcy;&amp;ocy;&amp;vcy;&amp;ucy; - &amp;ecy;&amp;tcy;&amp;ocy; &amp;pcy;&amp;rcy;&amp;iecy;&amp;kcy;&amp;rcy;&amp;acy;&amp;scy;&amp;ncy;&amp;ocy;!&quot;. &amp;Ncy;&amp;ocy;&amp;vcy;&amp;ocy;&amp;scy;&amp;tcy;&amp;icy;, &amp;Pcy;&amp;rcy;&amp;acy;&amp;vcy;&amp;dcy;&amp;icy;&amp;ncy;&amp;fcy;&amp;ocy;&amp;rcy;&amp;m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005064"/>
            <a:ext cx="2808312" cy="18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«Никакой организм не может существовать без Кремния»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2348880"/>
            <a:ext cx="1944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В.И.Вернадский</a:t>
            </a:r>
            <a:endParaRPr lang="ru-RU" dirty="0"/>
          </a:p>
        </p:txBody>
      </p:sp>
      <p:pic>
        <p:nvPicPr>
          <p:cNvPr id="5" name="Рисунок 4" descr="&amp;Kcy;&amp;rcy;&amp;iecy;&amp;mcy;&amp;ncy;&amp;icy;&amp;jcy; - &amp;ecy;&amp;lcy;&amp;iecy;&amp;mcy;&amp;iecy;&amp;ncy;&amp;tcy;, &amp;pcy;&amp;rcy;&amp;icy;&amp;ncy;&amp;ocy;&amp;scy;&amp;yacy;&amp;shchcy;&amp;icy;&amp;jcy; &amp;pcy;&amp;ocy;&amp;lcy;&amp;softcy;&amp;zcy;&amp;ucy;. &amp;ZHcy;&amp;icy;&amp;vcy;&amp;ycy;&amp;iecy; &amp;rcy;&amp;iecy;&amp;tscy;&amp;iecy;&amp;pcy;&amp;tcy;&amp;ycy;, &amp;scy;&amp;ycy;&amp;rcy;&amp;ocy;&amp;iecy;&amp;dcy;&amp;iecy;&amp;ncy;&amp;icy;&amp;iecy;, &amp;zcy;&amp;dcy;&amp;ocy;&amp;rcy;&amp;ocy;&amp;vcy;&amp;softcy;&amp;iecy;, &amp;pcy;&amp;rcy;&amp;ocy;&amp;dcy;&amp;ucy;&amp;kcy;&amp;tcy;&amp;ycy; &amp;bcy;&amp;iecy;&amp;zcy; &amp;tcy;&amp;iecy;&amp;pcy;&amp;lcy;&amp;ocy;&amp;vcy;&amp;ocy;&amp;jcy; &amp;ocy;&amp;bcy;&amp;rcy;&amp;acy;&amp;bcy;&amp;ocy;&amp;tcy;&amp;kcy;&amp;icy;, &amp;pcy;&amp;ocy;&amp;lcy;&amp;softcy;&amp;zcy;&amp;acy; &amp;scy;&amp;ycy;&amp;rcy;&amp;ocy;&amp;iecy;&amp;dcy;&amp;iecy;&amp;ncy;&amp;icy;&amp;ya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924944"/>
            <a:ext cx="417646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таблицы химического состава Земли, её «Живого Вещества» и космических систем — звёзд, Солнца видно, что самым распространенным элементом в этом мире является кислород — 47 %, второе место занимает Кремний — 29,5 %, а содержание остальных элементов — значительно меньше.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Acy;&amp;ncy;&amp;gcy;&amp;iecy;&amp;lcy;&amp;acy;: &amp;mcy;&amp;icy;&amp;kcy;&amp;rcy;&amp;ocy;- &amp;icy; &amp;mcy;&amp;acy;&amp;kcy;&amp;rcy;&amp;ocy;&amp;ecy;&amp;lcy;&amp;iecy;&amp;mcy;&amp;iecy;&amp;ncy;&amp;tcy;&amp;ycy; &amp;vcy; &amp;zhcy;&amp;icy;&amp;zcy;&amp;ncy;&amp;icy; &amp;chcy;&amp;iecy;&amp;lcy;&amp;ocy;&amp;vcy;&amp;iecy;&amp;kcy;&amp;a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645024"/>
            <a:ext cx="324036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 По аналогии с «Живым Веществом Земли» устроено тело человека.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Более всего в химическом составе человека — Кислорода, затем Кремния и только потом всех других элементов.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 живой природе самая весомая доля исследований и собранных знаний щедро отведена Углероду, а содержание его в «Живом Веществе Земли» против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Кремния - (29,5%).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40466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Кремний в нашем организме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Рисунок 4" descr="foods have minerals image search result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221088"/>
            <a:ext cx="2369046" cy="1958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По данным спектрального анализа: в ежедневных продуктах, выделенных здоровым организмом человека, содержание Кремния — 4,7 %.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 организме человека кремний 8-восьмикратно участвует в процессах жизнеобеспечения.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Следовательно, скрытый процент участия Кремния в процессах жизнеобеспечения 4,7x8=38 %.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Т.е. около 38 % нашего здоровья держится на кремнии (по данным М.Г. Воронкова).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При недостатке кремния в организме человека нарушается баланс обмена веществ, т.к. более 70 других элементов просто не усваиваются.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Vcy;&amp;ycy;&amp;pcy;&amp;ucy;&amp;scy;&amp;kcy; &quot;&amp;Bcy;&amp;iecy;&amp;lcy;&amp;ocy;&amp;rcy;&amp;ucy;&amp;scy;&amp;scy;&amp;kcy;&amp;icy;&amp;jcy; &amp;scy;&amp;tcy;&amp;ocy;&amp;mcy;&amp;acy;&amp;tcy;&amp;ocy;&amp;lcy;&amp;ocy;&amp;gcy;&amp;icy;&amp;chcy;&amp;iecy;&amp;scy;&amp;kcy;&amp;icy;&amp;jcy; &amp;pcy;&amp;ocy;&amp;rcy;&amp;tcy;&amp;acy;&amp;lcy; - &amp;dcy;&amp;lcy;&amp;yacy; &amp;tcy;&amp;iecy;&amp;khcy;,&amp;ucy; &amp;kcy;&amp;ocy;&amp;gcy;&amp;ocy; &amp;iecy;&amp;scy;&amp;tcy;&amp;softcy; &amp;zcy;&amp;ucy;&amp;bcy;&amp;ycy;!&quot; &amp;rcy;&amp;acy;&amp;scy;&amp;scy;&amp;ycy;&amp;lcy;&amp;kcy;&amp;icy; &quot;&amp;Bcy;&amp;iecy;&amp;lcy;&amp;ocy;&amp;rcy;&amp;ucy;&amp;scy;&amp;scy;&amp;kcy;&amp;icy;&amp;jcy; &amp;scy;&amp;tcy;&amp;ocy;&amp;mcy;&amp;acy;&amp;tcy;&amp;ocy;&amp;lcy;&amp;ocy;&amp;gcy;&amp;icy;&amp;chcy;&amp;iecy;&amp;scy;&amp;kcy;&amp;icy;&amp;jcy; &amp;pcy;&amp;ocy;&amp;rcy;&amp;tcy;&amp;acy;&amp;lcy; - &amp;dcy;&amp;lcy;&amp;yacy; &amp;t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8864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50392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Кремний это плотность костей, соединительных тканей.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Возраст человека принято считать по состоянию его кровеносных сосудов.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Выражение, что из человека песок сыплется, имеет под собой биохимический смысл — организм теряет Кремний.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Согласно выводам биохимиков, Кремний используется в организме человека 8-восьмикратно, участвуя в различных промежуточных реакциях, как катализатор,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энергодатель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обеспечивая жизнь.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Kcy;&amp;rcy;&amp;iecy;&amp;mcy;&amp;ncy;&amp;icy;&amp;jcy; &amp;vcy; &amp;pcy;&amp;rcy;&amp;ocy;&amp;dcy;&amp;ucy;&amp;kcy;&amp;tcy;&amp;acy;&amp;khcy; &amp;pcy;&amp;icy;&amp;tcy;&amp;acy;&amp;ncy;&amp;icy;&amp;yacy; &amp;icy; &amp;iecy;&amp;gcy;&amp;ocy; &amp;vcy;&amp;lcy;&amp;icy;&amp;yacy;&amp;ncy;&amp;icy;&amp;iecy; &amp;ncy;&amp;acy; &amp;ocy;&amp;rcy;&amp;gcy;&amp;acy;&amp;ncy;&amp;icy;&amp;zcy;&amp;mcy; :: SYL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509120"/>
            <a:ext cx="1610866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503920" cy="4572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Если в организме содержание Кремния не пополняется за счёт пищи и воды, жизнь затухает в нём.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Кремний находится в плазме крови, как и Железо, он нужен для образования эритроцитов.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Соединения Кремния необходимы для нормального развития и функционирования соединительной и эпителиальной тканей.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Он способствует биосинтезу коллагенов и образованию костной ткани (после перелома количество кремния в костной мозоли увеличивается почти в 50 раз).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Наибольшее содержание кремния определяют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бронхолегочных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лимфатических узлах, хрусталике глаза, мышечной оболочке кишечника и желудка, поджелудочной железе.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Vcy;&amp;ycy;&amp;pcy;&amp;ucy;&amp;scy;&amp;kcy; &quot;&amp;Bcy;&amp;iecy;&amp;lcy;&amp;ocy;&amp;rcy;&amp;ucy;&amp;scy;&amp;scy;&amp;kcy;&amp;icy;&amp;jcy; &amp;scy;&amp;tcy;&amp;ocy;&amp;mcy;&amp;acy;&amp;tcy;&amp;ocy;&amp;lcy;&amp;ocy;&amp;gcy;&amp;icy;&amp;chcy;&amp;iecy;&amp;scy;&amp;kcy;&amp;icy;&amp;jcy; &amp;pcy;&amp;ocy;&amp;rcy;&amp;tcy;&amp;acy;&amp;lcy; - &amp;dcy;&amp;lcy;&amp;yacy; &amp;tcy;&amp;iecy;&amp;khcy;,&amp;ucy; &amp;kcy;&amp;ocy;&amp;gcy;&amp;ocy; &amp;iecy;&amp;scy;&amp;tcy;&amp;softcy; &amp;zcy;&amp;ucy;&amp;bcy;&amp;ycy;!&quot; &amp;rcy;&amp;acy;&amp;scy;&amp;scy;&amp;ycy;&amp;lcy;&amp;kcy;&amp;icy; &quot;&amp;Bcy;&amp;iecy;&amp;lcy;&amp;ocy;&amp;rcy;&amp;ucy;&amp;scy;&amp;scy;&amp;kcy;&amp;icy;&amp;jcy; &amp;scy;&amp;tcy;&amp;ocy;&amp;mcy;&amp;acy;&amp;tcy;&amp;ocy;&amp;lcy;&amp;ocy;&amp;gcy;&amp;icy;&amp;chcy;&amp;iecy;&amp;scy;&amp;kcy;&amp;icy;&amp;jcy; &amp;pcy;&amp;ocy;&amp;rcy;&amp;tcy;&amp;acy;&amp;lcy; - &amp;dcy;&amp;lcy;&amp;yacy; &amp;t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Пожиратели кремния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Самыми страшными пожирателями кремния в организме человека являются глисты и грибки.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Размножаясь в огромных масштабах, они заселяют практически все ткани человеческого организма.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Ленточные и круглые, трематоды, бактериозы и грибки, все они используют наши органы и кровь как среду обитания и стройматериалы.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Недостаток кремния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Кальций не усваивается при недостатке Кремния.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Если у вас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дисбактериоз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полиомиелит, остеомаляция — это следствие дефицита Кремния.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Если колит, гастрит, язвы, полипы,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девиртикулез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это болезни дефицита Кремния. Стенки кишечника не слышат мозг.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Если у вас беда — остеохондроз, радикулит, полиартрит — это болезни дефицита Кремния.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Если у вас заболевание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системы, атеросклероз — это болезнь дефицита кремния. Стенки сосудов не слышат мозг.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Vcy;&amp;ycy;&amp;pcy;&amp;ucy;&amp;scy;&amp;kcy; &quot;&amp;Bcy;&amp;iecy;&amp;lcy;&amp;ocy;&amp;rcy;&amp;ucy;&amp;scy;&amp;scy;&amp;kcy;&amp;icy;&amp;jcy; &amp;scy;&amp;tcy;&amp;ocy;&amp;mcy;&amp;acy;&amp;tcy;&amp;ocy;&amp;lcy;&amp;ocy;&amp;gcy;&amp;icy;&amp;chcy;&amp;iecy;&amp;scy;&amp;kcy;&amp;icy;&amp;jcy; &amp;pcy;&amp;ocy;&amp;rcy;&amp;tcy;&amp;acy;&amp;lcy; - &amp;dcy;&amp;lcy;&amp;yacy; &amp;tcy;&amp;iecy;&amp;khcy;,&amp;ucy; &amp;kcy;&amp;ocy;&amp;gcy;&amp;ocy; &amp;iecy;&amp;scy;&amp;tcy;&amp;softcy; &amp;zcy;&amp;ucy;&amp;bcy;&amp;ycy;!&quot; &amp;rcy;&amp;acy;&amp;scy;&amp;scy;&amp;ycy;&amp;lcy;&amp;kcy;&amp;icy; &quot;&amp;Bcy;&amp;iecy;&amp;lcy;&amp;ocy;&amp;rcy;&amp;ucy;&amp;scy;&amp;scy;&amp;kcy;&amp;icy;&amp;jcy; &amp;scy;&amp;tcy;&amp;ocy;&amp;mcy;&amp;acy;&amp;tcy;&amp;ocy;&amp;lcy;&amp;ocy;&amp;gcy;&amp;icy;&amp;chcy;&amp;iecy;&amp;scy;&amp;kcy;&amp;icy;&amp;jcy; &amp;pcy;&amp;ocy;&amp;rcy;&amp;tcy;&amp;acy;&amp;lcy; - &amp;dcy;&amp;lcy;&amp;yacy; &amp;t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8864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</TotalTime>
  <Words>155</Words>
  <Application>Microsoft Office PowerPoint</Application>
  <PresentationFormat>Экран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Кремний - важнейший элемент жизни </vt:lpstr>
      <vt:lpstr>Слайд 2</vt:lpstr>
      <vt:lpstr>Слайд 3</vt:lpstr>
      <vt:lpstr>  </vt:lpstr>
      <vt:lpstr>Слайд 5</vt:lpstr>
      <vt:lpstr>Слайд 6</vt:lpstr>
      <vt:lpstr>Слайд 7</vt:lpstr>
      <vt:lpstr>Пожиратели кремния</vt:lpstr>
      <vt:lpstr>Недостаток кремния</vt:lpstr>
      <vt:lpstr>Слайд 10</vt:lpstr>
      <vt:lpstr>Слайд 11</vt:lpstr>
      <vt:lpstr>Слайд 12</vt:lpstr>
      <vt:lpstr>Слайд 13</vt:lpstr>
      <vt:lpstr>Как поддержать уровень содержания кремния  в организме?</vt:lpstr>
      <vt:lpstr>Слайд 15</vt:lpstr>
      <vt:lpstr>Продукты, содержащие кремний</vt:lpstr>
      <vt:lpstr>Слайд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2015-02-17T16:30:32Z</dcterms:created>
  <dcterms:modified xsi:type="dcterms:W3CDTF">2015-02-18T14:05:03Z</dcterms:modified>
</cp:coreProperties>
</file>