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CC81DC-890B-4ABC-A1AE-275900603F7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81EBE2-8EAD-40B5-9780-EFC9BD07C9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CC81DC-890B-4ABC-A1AE-275900603F7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81EBE2-8EAD-40B5-9780-EFC9BD07C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CC81DC-890B-4ABC-A1AE-275900603F7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81EBE2-8EAD-40B5-9780-EFC9BD07C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CC81DC-890B-4ABC-A1AE-275900603F7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81EBE2-8EAD-40B5-9780-EFC9BD07C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CC81DC-890B-4ABC-A1AE-275900603F7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81EBE2-8EAD-40B5-9780-EFC9BD07C99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CC81DC-890B-4ABC-A1AE-275900603F7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81EBE2-8EAD-40B5-9780-EFC9BD07C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CC81DC-890B-4ABC-A1AE-275900603F7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81EBE2-8EAD-40B5-9780-EFC9BD07C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CC81DC-890B-4ABC-A1AE-275900603F7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81EBE2-8EAD-40B5-9780-EFC9BD07C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CC81DC-890B-4ABC-A1AE-275900603F7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81EBE2-8EAD-40B5-9780-EFC9BD07C99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CC81DC-890B-4ABC-A1AE-275900603F7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81EBE2-8EAD-40B5-9780-EFC9BD07C9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CC81DC-890B-4ABC-A1AE-275900603F7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81EBE2-8EAD-40B5-9780-EFC9BD07C9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3CC81DC-890B-4ABC-A1AE-275900603F78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E81EBE2-8EAD-40B5-9780-EFC9BD07C99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47218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Переход на ФГОС</a:t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основной школы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928802"/>
            <a:ext cx="7767662" cy="435771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Итоговая работа</a:t>
            </a:r>
            <a:endParaRPr lang="ru-RU" sz="4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Исполнители:</a:t>
            </a:r>
          </a:p>
          <a:p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Гревцева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Юлия Сергеевна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– учитель английского языка,</a:t>
            </a:r>
          </a:p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Нечаева Валентина Николаевна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– учитель химии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ГБОУ «Школа № 2084»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2014-2015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уч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год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4738" y="3143248"/>
            <a:ext cx="271011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98080" cy="207170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Тема: «Нелинейное расписание уроков для 5-х классов, обучающихся по ФГОС».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571744"/>
            <a:ext cx="6715172" cy="367665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Нелинейным (динамическим) называется расписание занятий в том случае, если оно является: подвижным – меняется не реже, чем раз в месяц или недели чередуются, есть возможность для педагогов разных учебных предметов объединять и интегрировать свои занятия, используя разновозрастные 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разноуровневые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учебные группы, для учащихся обеспечена возможность самим выбирать занятия как по интересам, так и возможность посещать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разноуровневые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занятия для повышения эффективности и качества освоения основных предметов.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2341" y="5286388"/>
            <a:ext cx="1740216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15423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Пояснительная записка к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нелинейному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расписанию уроков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5-х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классов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714620"/>
            <a:ext cx="6286544" cy="3857652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>
                <a:latin typeface="Arial" pitchFamily="34" charset="0"/>
                <a:cs typeface="Arial" pitchFamily="34" charset="0"/>
              </a:rPr>
              <a:t>Основной целью его является формирование образовательной среды, способствующей воспитанию базовой культуры личности, гражданственности, здорового образа жизни.</a:t>
            </a:r>
          </a:p>
          <a:p>
            <a:r>
              <a:rPr lang="ru-RU" sz="2900" dirty="0" smtClean="0">
                <a:latin typeface="Arial" pitchFamily="34" charset="0"/>
                <a:cs typeface="Arial" pitchFamily="34" charset="0"/>
              </a:rPr>
              <a:t>Особенностью нелинейного динамического расписания является отказ от урока как единственной формы организации образовательного процесса за счёт использования иных форм, предусматривающих индивидуализацию и дифференциацию образовательных программ в рамках основного учебного времени, использование внеурочных форм.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3214686"/>
            <a:ext cx="1674313" cy="178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собенност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расписания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43050"/>
            <a:ext cx="7786742" cy="50006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включение в учебный процесс различных видов деятельности (учебной, проектной, учебно-исследовательской) и разных форм деятельности (урочных и неурочных);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учебная деятельность в урочной форме (инвариантная)  составляет 70% от всего времени, отведенного на изучение всех предметных  областей ООП;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неурочные формы учебной деятельности (вариативная) составляют 30% от всего времени, отведенного на изучение всех предметных областей ООП.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Необходимое требование к расписанию – гибкость, вариативность и динамизм.  Оно составляется на одну учебную неделю с учётом календарно-тематического планирования программного материала и интересов обучающихся. При проведении отдельных занятий предусмотрено объединение в разновозрастные 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группы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или группы по интересам.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6709" y="5429264"/>
            <a:ext cx="1690679" cy="122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Санитарные нормы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857364"/>
            <a:ext cx="7786742" cy="4714908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При составлении подобных расписаний занятий необходимо учитывать санитарные нормы. Так, в соответствии с новым проектом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СанПинов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2.4.2.- 10 образовательную нагрузку необходимо равномерно распределять в течение учебной недели, при этом объем максимальной допустимой дневной нагрузки  5-9 классов – не более 6 </a:t>
            </a:r>
            <a:r>
              <a:rPr lang="ru-RU" sz="2600" b="1" i="1" dirty="0" smtClean="0">
                <a:latin typeface="Arial" pitchFamily="34" charset="0"/>
                <a:cs typeface="Arial" pitchFamily="34" charset="0"/>
              </a:rPr>
              <a:t>уроков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Внеурочная деятельность во второй половине дня реализуются в соответствии с требованиями 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СанПин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2.4.2.2821-10 "Санитарно-эпидемиологические требования к условиям и организации обучения в общеобразовательных учреждениях" в виде экскурсий, кружков, спортивных секций, олимпиад, соревнований, работы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фотостудий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и т.д.    Продолжительность одного занятия  составляет 35 минут, т.е. не  более полутора часов в день.   Для  организации различных видов внеурочной деятельности используются помещения школы: читальный, актовый и спортивный залы, библиотека, спортивные и игровые  площадки.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5613" y="5214950"/>
            <a:ext cx="1228387" cy="132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«Плюсы» 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нелинейного  расписания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785926"/>
            <a:ext cx="7429552" cy="44624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-избежали  риска  возникновения  перегрузки  учащихся  благодаря  интеграции  урочной  и  внеурочной  деятельности;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-создали  условия  для  более  глубокого  выявления  и  дальнейшего  развития  интеллектуального  и  творческого  потенциала  обучающихся;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-повысили  мотивацию  учащихся  за  счёт  групповых  и  индивидуальных  форм  работы;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-организовали  индивидуальную  работу  с  учащимися  разных  категорий.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Нелинейное  расписание  является  условием, обеспечивающим  возможность  каждому  ученику  достичь  установленных  ФГОС  результатов.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214950"/>
            <a:ext cx="1277455" cy="144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2">
      <a:dk1>
        <a:srgbClr val="006600"/>
      </a:dk1>
      <a:lt1>
        <a:srgbClr val="FFFFFF"/>
      </a:lt1>
      <a:dk2>
        <a:srgbClr val="008000"/>
      </a:dk2>
      <a:lt2>
        <a:srgbClr val="BDFFBD"/>
      </a:lt2>
      <a:accent1>
        <a:srgbClr val="99CC00"/>
      </a:accent1>
      <a:accent2>
        <a:srgbClr val="5BFF5B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144</TotalTime>
  <Words>461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Переход на ФГОС основной школы</vt:lpstr>
      <vt:lpstr>Тема: «Нелинейное расписание уроков для 5-х классов, обучающихся по ФГОС».  </vt:lpstr>
      <vt:lpstr>Пояснительная записка к нелинейному расписанию уроков для  5-х классов</vt:lpstr>
      <vt:lpstr>Особенности расписания </vt:lpstr>
      <vt:lpstr>Санитарные нормы</vt:lpstr>
      <vt:lpstr>«Плюсы»  нелинейного  расписания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основной школы</dc:title>
  <dc:creator>User</dc:creator>
  <cp:lastModifiedBy>User</cp:lastModifiedBy>
  <cp:revision>1</cp:revision>
  <dcterms:created xsi:type="dcterms:W3CDTF">2014-11-09T12:14:18Z</dcterms:created>
  <dcterms:modified xsi:type="dcterms:W3CDTF">2014-11-09T14:38:28Z</dcterms:modified>
</cp:coreProperties>
</file>