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9" r:id="rId2"/>
    <p:sldId id="270" r:id="rId3"/>
    <p:sldId id="271" r:id="rId4"/>
    <p:sldId id="272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67997-C1E2-49CF-AB17-385007EF737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A7C61-987A-494F-91E2-6FD36E58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7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1" b="98976" l="657" r="99672">
                        <a14:foregroundMark x1="1149" y1="26889" x2="1149" y2="26889"/>
                        <a14:foregroundMark x1="91297" y1="40205" x2="91297" y2="40205"/>
                        <a14:foregroundMark x1="94253" y1="82843" x2="94253" y2="82843"/>
                        <a14:foregroundMark x1="76683" y1="92702" x2="76683" y2="92702"/>
                        <a14:foregroundMark x1="99672" y1="82458" x2="99672" y2="82458"/>
                        <a14:foregroundMark x1="35796" y1="95519" x2="35796" y2="95519"/>
                        <a14:foregroundMark x1="16256" y1="98976" x2="16256" y2="98976"/>
                        <a14:foregroundMark x1="47126" y1="2561" x2="47126" y2="2561"/>
                        <a14:foregroundMark x1="34975" y1="17798" x2="34975" y2="17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31"/>
            <a:ext cx="371316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2" b="96219" l="3750" r="90000">
                        <a14:foregroundMark x1="3750" y1="27032" x2="3750" y2="27032"/>
                        <a14:foregroundMark x1="61719" y1="5671" x2="61719" y2="5671"/>
                        <a14:foregroundMark x1="14531" y1="18715" x2="14531" y2="18715"/>
                        <a14:foregroundMark x1="71406" y1="96219" x2="71406" y2="96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0913"/>
            <a:ext cx="5136232" cy="212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6012160" y="1988840"/>
            <a:ext cx="1634480" cy="864096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7491298" y="908720"/>
            <a:ext cx="914400" cy="612648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3697880" y="3153314"/>
            <a:ext cx="4921127" cy="2448272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 за ними Клоп, Клоп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Сапогами топ, топ!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Помогает он тушить,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Не даёт пожару жить.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8244407" y="98340"/>
            <a:ext cx="749201" cy="450340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6" b="98045" l="2429" r="97429">
                        <a14:foregroundMark x1="2571" y1="81704" x2="2571" y2="81704"/>
                        <a14:foregroundMark x1="28571" y1="94413" x2="28571" y2="94413"/>
                        <a14:foregroundMark x1="41143" y1="98045" x2="41143" y2="98045"/>
                        <a14:foregroundMark x1="97714" y1="64106" x2="97714" y2="64106"/>
                        <a14:foregroundMark x1="66857" y1="6844" x2="66857" y2="6844"/>
                        <a14:foregroundMark x1="54000" y1="1676" x2="54000" y2="1676"/>
                        <a14:foregroundMark x1="64857" y1="21369" x2="64857" y2="21369"/>
                        <a14:foregroundMark x1="58571" y1="20531" x2="58571" y2="20531"/>
                        <a14:foregroundMark x1="54429" y1="20950" x2="54429" y2="20950"/>
                        <a14:foregroundMark x1="55857" y1="17737" x2="55857" y2="17737"/>
                        <a14:foregroundMark x1="56714" y1="17458" x2="56714" y2="17458"/>
                        <a14:foregroundMark x1="54857" y1="20670" x2="54857" y2="20670"/>
                        <a14:foregroundMark x1="54857" y1="20670" x2="54857" y2="20670"/>
                        <a14:foregroundMark x1="56857" y1="22207" x2="56857" y2="22207"/>
                        <a14:foregroundMark x1="64000" y1="22765" x2="64000" y2="22765"/>
                        <a14:foregroundMark x1="67143" y1="22765" x2="67143" y2="22765"/>
                        <a14:foregroundMark x1="65429" y1="20112" x2="65429" y2="20112"/>
                        <a14:foregroundMark x1="64429" y1="18436" x2="64429" y2="18436"/>
                        <a14:foregroundMark x1="62857" y1="18436" x2="62857" y2="18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016" y="9124"/>
            <a:ext cx="42672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9124"/>
            <a:ext cx="3187427" cy="435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3198168"/>
            <a:ext cx="6048672" cy="368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4869160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Муравей, Муравей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Не жалеет лаптей,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Засыпает все песком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И спасает он свой дом.</a:t>
            </a:r>
          </a:p>
        </p:txBody>
      </p:sp>
    </p:spTree>
    <p:extLst>
      <p:ext uri="{BB962C8B-B14F-4D97-AF65-F5344CB8AC3E}">
        <p14:creationId xmlns:p14="http://schemas.microsoft.com/office/powerpoint/2010/main" val="3838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5147582"/>
            <a:ext cx="58681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Дружно весь лесной народ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От беды свой лес спасет.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Ну а Мухе – Цокотухе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Больше спичек не дает.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68145" cy="5157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299503"/>
            <a:ext cx="3628529" cy="4565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030" y="331562"/>
            <a:ext cx="5943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2981290"/>
            <a:ext cx="4104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Спички вовсе не игрушка,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Ты </a:t>
            </a:r>
            <a:r>
              <a:rPr lang="ru-RU" sz="3200">
                <a:solidFill>
                  <a:srgbClr val="FFFF00"/>
                </a:solidFill>
              </a:rPr>
              <a:t>запомни </a:t>
            </a:r>
            <a:r>
              <a:rPr lang="ru-RU" sz="3200" smtClean="0">
                <a:solidFill>
                  <a:srgbClr val="FFFF00"/>
                </a:solidFill>
              </a:rPr>
              <a:t>это, </a:t>
            </a:r>
            <a:r>
              <a:rPr lang="ru-RU" sz="3200" dirty="0" smtClean="0">
                <a:solidFill>
                  <a:srgbClr val="FFFF00"/>
                </a:solidFill>
              </a:rPr>
              <a:t>Мушка!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2615" y="-1323528"/>
            <a:ext cx="3528392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0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96752"/>
            <a:ext cx="7952546" cy="2085796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Источники: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FFFF00"/>
                </a:solidFill>
              </a:rPr>
              <a:t>К. И. Чуковский «Муха –цокотуха».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FFFF00"/>
                </a:solidFill>
              </a:rPr>
              <a:t>Иллюстрации из Интернет-ресурсов.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630</TotalTime>
  <Words>83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7</dc:creator>
  <cp:lastModifiedBy>Windows 7</cp:lastModifiedBy>
  <cp:revision>45</cp:revision>
  <dcterms:created xsi:type="dcterms:W3CDTF">2014-10-27T09:38:18Z</dcterms:created>
  <dcterms:modified xsi:type="dcterms:W3CDTF">2014-12-06T11:04:55Z</dcterms:modified>
</cp:coreProperties>
</file>