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"/>
  </p:notesMasterIdLst>
  <p:sldIdLst>
    <p:sldId id="261" r:id="rId2"/>
    <p:sldId id="262" r:id="rId3"/>
    <p:sldId id="263" r:id="rId4"/>
    <p:sldId id="264" r:id="rId5"/>
    <p:sldId id="266" r:id="rId6"/>
    <p:sldId id="267" r:id="rId7"/>
    <p:sldId id="268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29" autoAdjust="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F67997-C1E2-49CF-AB17-385007EF7379}" type="datetimeFigureOut">
              <a:rPr lang="ru-RU" smtClean="0"/>
              <a:t>06.12.2014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DA7C61-987A-494F-91E2-6FD36E586F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6073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16384-4B11-412A-B758-678D7FDDE726}" type="datetimeFigureOut">
              <a:rPr lang="ru-RU" smtClean="0"/>
              <a:t>06.12.2014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3251E-A6D0-439A-B598-1E1069F3E8A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16384-4B11-412A-B758-678D7FDDE726}" type="datetimeFigureOut">
              <a:rPr lang="ru-RU" smtClean="0"/>
              <a:t>06.12.2014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3251E-A6D0-439A-B598-1E1069F3E8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16384-4B11-412A-B758-678D7FDDE726}" type="datetimeFigureOut">
              <a:rPr lang="ru-RU" smtClean="0"/>
              <a:t>06.12.2014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3251E-A6D0-439A-B598-1E1069F3E8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16384-4B11-412A-B758-678D7FDDE726}" type="datetimeFigureOut">
              <a:rPr lang="ru-RU" smtClean="0"/>
              <a:t>06.12.2014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3251E-A6D0-439A-B598-1E1069F3E8A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16384-4B11-412A-B758-678D7FDDE726}" type="datetimeFigureOut">
              <a:rPr lang="ru-RU" smtClean="0"/>
              <a:t>06.12.2014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3251E-A6D0-439A-B598-1E1069F3E8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16384-4B11-412A-B758-678D7FDDE726}" type="datetimeFigureOut">
              <a:rPr lang="ru-RU" smtClean="0"/>
              <a:t>06.12.2014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3251E-A6D0-439A-B598-1E1069F3E8A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16384-4B11-412A-B758-678D7FDDE726}" type="datetimeFigureOut">
              <a:rPr lang="ru-RU" smtClean="0"/>
              <a:t>06.12.2014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3251E-A6D0-439A-B598-1E1069F3E8A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16384-4B11-412A-B758-678D7FDDE726}" type="datetimeFigureOut">
              <a:rPr lang="ru-RU" smtClean="0"/>
              <a:t>06.12.2014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3251E-A6D0-439A-B598-1E1069F3E8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16384-4B11-412A-B758-678D7FDDE726}" type="datetimeFigureOut">
              <a:rPr lang="ru-RU" smtClean="0"/>
              <a:t>06.12.2014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3251E-A6D0-439A-B598-1E1069F3E8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16384-4B11-412A-B758-678D7FDDE726}" type="datetimeFigureOut">
              <a:rPr lang="ru-RU" smtClean="0"/>
              <a:t>06.12.2014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3251E-A6D0-439A-B598-1E1069F3E8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16384-4B11-412A-B758-678D7FDDE726}" type="datetimeFigureOut">
              <a:rPr lang="ru-RU" smtClean="0"/>
              <a:t>06.12.2014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3251E-A6D0-439A-B598-1E1069F3E8A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EC16384-4B11-412A-B758-678D7FDDE726}" type="datetimeFigureOut">
              <a:rPr lang="ru-RU" smtClean="0"/>
              <a:t>06.12.2014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E23251E-A6D0-439A-B598-1E1069F3E8A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microsoft.com/office/2007/relationships/hdphoto" Target="../media/hdphoto6.wdp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microsoft.com/office/2007/relationships/hdphoto" Target="../media/hdphoto7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0"/>
            <a:ext cx="4139952" cy="681337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  <a:extLst/>
        </p:spPr>
      </p:pic>
      <p:sp>
        <p:nvSpPr>
          <p:cNvPr id="4" name="Пятно 1 3"/>
          <p:cNvSpPr/>
          <p:nvPr/>
        </p:nvSpPr>
        <p:spPr>
          <a:xfrm>
            <a:off x="0" y="0"/>
            <a:ext cx="5293054" cy="7708866"/>
          </a:xfrm>
          <a:prstGeom prst="irregularSeal1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2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Бабочка-красавица</a:t>
            </a:r>
          </a:p>
          <a:p>
            <a:pPr algn="ctr"/>
            <a:r>
              <a:rPr lang="ru-RU" sz="2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Мечется, кричит.</a:t>
            </a:r>
          </a:p>
          <a:p>
            <a:pPr algn="ctr"/>
            <a:r>
              <a:rPr lang="ru-RU" sz="2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Опалила крылышки,</a:t>
            </a:r>
          </a:p>
          <a:p>
            <a:pPr algn="ctr"/>
            <a:r>
              <a:rPr lang="ru-RU" sz="2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Вряд ли улетит!</a:t>
            </a:r>
          </a:p>
        </p:txBody>
      </p:sp>
    </p:spTree>
    <p:extLst>
      <p:ext uri="{BB962C8B-B14F-4D97-AF65-F5344CB8AC3E}">
        <p14:creationId xmlns:p14="http://schemas.microsoft.com/office/powerpoint/2010/main" val="962766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39" b="96269" l="2364" r="94364">
                        <a14:foregroundMark x1="17273" y1="94030" x2="17273" y2="94030"/>
                        <a14:foregroundMark x1="2909" y1="96269" x2="2909" y2="96269"/>
                        <a14:foregroundMark x1="92727" y1="51866" x2="92727" y2="51866"/>
                        <a14:foregroundMark x1="94364" y1="28731" x2="94364" y2="28731"/>
                        <a14:foregroundMark x1="88909" y1="14179" x2="88909" y2="14179"/>
                        <a14:foregroundMark x1="88182" y1="20149" x2="88182" y2="20149"/>
                        <a14:foregroundMark x1="76545" y1="21269" x2="76545" y2="21269"/>
                        <a14:foregroundMark x1="81273" y1="16231" x2="81273" y2="16231"/>
                        <a14:foregroundMark x1="85818" y1="5970" x2="85818" y2="5970"/>
                        <a14:foregroundMark x1="35455" y1="8955" x2="35455" y2="8955"/>
                        <a14:foregroundMark x1="38727" y1="32090" x2="38727" y2="32090"/>
                        <a14:foregroundMark x1="74364" y1="14925" x2="74364" y2="14925"/>
                        <a14:foregroundMark x1="80182" y1="7276" x2="80182" y2="7276"/>
                        <a14:foregroundMark x1="89455" y1="10075" x2="89455" y2="10075"/>
                        <a14:foregroundMark x1="90545" y1="12313" x2="90545" y2="12313"/>
                        <a14:foregroundMark x1="90545" y1="12687" x2="90545" y2="15299"/>
                        <a14:foregroundMark x1="90545" y1="17164" x2="90545" y2="17164"/>
                        <a14:foregroundMark x1="82727" y1="19030" x2="82727" y2="19030"/>
                        <a14:foregroundMark x1="81273" y1="21828" x2="81273" y2="21828"/>
                        <a14:foregroundMark x1="79455" y1="18657" x2="79455" y2="17910"/>
                        <a14:foregroundMark x1="78727" y1="14925" x2="78727" y2="14925"/>
                        <a14:foregroundMark x1="88182" y1="3731" x2="88182" y2="3731"/>
                        <a14:foregroundMark x1="92727" y1="4291" x2="92727" y2="4291"/>
                        <a14:foregroundMark x1="42909" y1="23881" x2="42909" y2="23881"/>
                        <a14:foregroundMark x1="62000" y1="10821" x2="62000" y2="10821"/>
                        <a14:foregroundMark x1="50909" y1="16604" x2="50909" y2="16604"/>
                        <a14:foregroundMark x1="40727" y1="5784" x2="40727" y2="5784"/>
                        <a14:foregroundMark x1="66545" y1="5224" x2="66545" y2="5224"/>
                        <a14:foregroundMark x1="83455" y1="13619" x2="83455" y2="13619"/>
                        <a14:foregroundMark x1="80545" y1="12500" x2="80545" y2="12500"/>
                        <a14:foregroundMark x1="82364" y1="2239" x2="82364" y2="2239"/>
                        <a14:foregroundMark x1="55636" y1="2985" x2="55636" y2="2985"/>
                        <a14:foregroundMark x1="54000" y1="3731" x2="54000" y2="3731"/>
                        <a14:foregroundMark x1="43636" y1="22761" x2="49273" y2="16604"/>
                        <a14:foregroundMark x1="52000" y1="15299" x2="60909" y2="11754"/>
                        <a14:foregroundMark x1="63273" y1="11381" x2="63818" y2="10634"/>
                        <a14:foregroundMark x1="64727" y1="10634" x2="64727" y2="10634"/>
                        <a14:foregroundMark x1="64727" y1="9701" x2="64727" y2="9701"/>
                        <a14:foregroundMark x1="64727" y1="9701" x2="64727" y2="9701"/>
                        <a14:foregroundMark x1="66182" y1="10634" x2="66182" y2="10634"/>
                        <a14:foregroundMark x1="66182" y1="10634" x2="66182" y2="10634"/>
                        <a14:foregroundMark x1="67091" y1="10821" x2="67091" y2="10821"/>
                        <a14:foregroundMark x1="41818" y1="25187" x2="41818" y2="25187"/>
                        <a14:foregroundMark x1="41273" y1="27239" x2="41273" y2="27239"/>
                        <a14:foregroundMark x1="37455" y1="8769" x2="37455" y2="8769"/>
                        <a14:foregroundMark x1="37455" y1="7836" x2="37455" y2="7836"/>
                        <a14:foregroundMark x1="38182" y1="7649" x2="38182" y2="7649"/>
                        <a14:foregroundMark x1="38364" y1="7276" x2="38364" y2="7276"/>
                        <a14:foregroundMark x1="40545" y1="6530" x2="40545" y2="6530"/>
                        <a14:foregroundMark x1="41273" y1="5784" x2="41273" y2="5784"/>
                        <a14:foregroundMark x1="41636" y1="5970" x2="41636" y2="5970"/>
                        <a14:foregroundMark x1="43455" y1="5970" x2="43455" y2="5970"/>
                        <a14:foregroundMark x1="44727" y1="5784" x2="44727" y2="5784"/>
                        <a14:foregroundMark x1="45091" y1="5410" x2="45091" y2="5410"/>
                        <a14:foregroundMark x1="46182" y1="4664" x2="46182" y2="4664"/>
                        <a14:foregroundMark x1="47636" y1="4291" x2="47636" y2="4291"/>
                        <a14:foregroundMark x1="48727" y1="4291" x2="48727" y2="4291"/>
                        <a14:foregroundMark x1="49091" y1="4291" x2="49091" y2="4291"/>
                        <a14:foregroundMark x1="50909" y1="4104" x2="50909" y2="4104"/>
                        <a14:foregroundMark x1="50909" y1="4104" x2="50909" y2="4104"/>
                        <a14:foregroundMark x1="53273" y1="4104" x2="53273" y2="4104"/>
                        <a14:foregroundMark x1="54364" y1="4291" x2="54364" y2="4291"/>
                        <a14:foregroundMark x1="60364" y1="3731" x2="60364" y2="3731"/>
                        <a14:foregroundMark x1="59091" y1="4104" x2="59091" y2="4104"/>
                        <a14:foregroundMark x1="59091" y1="2799" x2="59091" y2="2799"/>
                        <a14:foregroundMark x1="57455" y1="2425" x2="57455" y2="2425"/>
                        <a14:foregroundMark x1="62545" y1="4851" x2="62545" y2="4851"/>
                        <a14:foregroundMark x1="62727" y1="5224" x2="62727" y2="5224"/>
                        <a14:foregroundMark x1="63273" y1="5224" x2="63273" y2="5224"/>
                        <a14:foregroundMark x1="65455" y1="5784" x2="65455" y2="5784"/>
                        <a14:foregroundMark x1="66545" y1="6530" x2="66545" y2="6530"/>
                        <a14:foregroundMark x1="67273" y1="6530" x2="67273" y2="6530"/>
                        <a14:foregroundMark x1="67273" y1="6530" x2="67273" y2="6530"/>
                        <a14:foregroundMark x1="76545" y1="4104" x2="76545" y2="4104"/>
                        <a14:foregroundMark x1="77818" y1="6530" x2="77818" y2="6530"/>
                        <a14:foregroundMark x1="77636" y1="5970" x2="77636" y2="5970"/>
                        <a14:foregroundMark x1="78364" y1="4104" x2="78364" y2="4104"/>
                        <a14:foregroundMark x1="79455" y1="5410" x2="79455" y2="5410"/>
                        <a14:foregroundMark x1="81636" y1="5784" x2="81818" y2="4851"/>
                        <a14:foregroundMark x1="82182" y1="4104" x2="82182" y2="4104"/>
                        <a14:foregroundMark x1="89818" y1="3731" x2="89818" y2="3731"/>
                        <a14:foregroundMark x1="89455" y1="5410" x2="89455" y2="5410"/>
                        <a14:foregroundMark x1="88545" y1="6530" x2="88545" y2="6530"/>
                        <a14:foregroundMark x1="89818" y1="6157" x2="89818" y2="6157"/>
                        <a14:foregroundMark x1="90909" y1="5410" x2="90909" y2="5410"/>
                        <a14:foregroundMark x1="68545" y1="5970" x2="68545" y2="5970"/>
                        <a14:foregroundMark x1="69091" y1="5970" x2="69091" y2="5970"/>
                        <a14:foregroundMark x1="70909" y1="7090" x2="70909" y2="7090"/>
                        <a14:foregroundMark x1="64909" y1="4851" x2="64909" y2="4851"/>
                        <a14:foregroundMark x1="64364" y1="4104" x2="64364" y2="4104"/>
                        <a14:foregroundMark x1="63091" y1="3172" x2="63091" y2="3172"/>
                        <a14:foregroundMark x1="63091" y1="3172" x2="63091" y2="3172"/>
                        <a14:foregroundMark x1="60364" y1="3731" x2="60364" y2="3731"/>
                        <a14:foregroundMark x1="56364" y1="13246" x2="56364" y2="13246"/>
                        <a14:foregroundMark x1="56182" y1="13246" x2="56182" y2="13246"/>
                        <a14:foregroundMark x1="55636" y1="13060" x2="55636" y2="13060"/>
                        <a14:foregroundMark x1="55455" y1="13060" x2="55455" y2="13060"/>
                        <a14:foregroundMark x1="54545" y1="13060" x2="54545" y2="13060"/>
                        <a14:foregroundMark x1="54545" y1="12687" x2="53818" y2="12687"/>
                        <a14:foregroundMark x1="52909" y1="13246" x2="52909" y2="13246"/>
                        <a14:foregroundMark x1="52727" y1="13806" x2="52727" y2="14925"/>
                        <a14:foregroundMark x1="52545" y1="15299" x2="52545" y2="15299"/>
                        <a14:foregroundMark x1="51636" y1="15299" x2="48545" y2="15485"/>
                        <a14:foregroundMark x1="49818" y1="17351" x2="49818" y2="17351"/>
                        <a14:foregroundMark x1="49818" y1="17351" x2="49818" y2="17351"/>
                        <a14:foregroundMark x1="48727" y1="17351" x2="48727" y2="17351"/>
                        <a14:foregroundMark x1="48182" y1="18284" x2="48182" y2="18284"/>
                        <a14:foregroundMark x1="47091" y1="19030" x2="46182" y2="20336"/>
                        <a14:foregroundMark x1="46182" y1="20336" x2="46182" y2="20336"/>
                        <a14:foregroundMark x1="45818" y1="20896" x2="45818" y2="20896"/>
                        <a14:foregroundMark x1="45091" y1="22575" x2="45091" y2="22575"/>
                        <a14:foregroundMark x1="44727" y1="23134" x2="44727" y2="23134"/>
                        <a14:foregroundMark x1="44727" y1="23694" x2="44000" y2="23694"/>
                        <a14:foregroundMark x1="43455" y1="23694" x2="43455" y2="23694"/>
                        <a14:foregroundMark x1="56727" y1="14366" x2="56727" y2="14366"/>
                        <a14:foregroundMark x1="57273" y1="14179" x2="57273" y2="14179"/>
                        <a14:foregroundMark x1="57455" y1="13246" x2="57455" y2="13246"/>
                        <a14:foregroundMark x1="57455" y1="12500" x2="57455" y2="12500"/>
                        <a14:foregroundMark x1="57455" y1="12500" x2="57455" y2="12500"/>
                        <a14:foregroundMark x1="57818" y1="12313" x2="57818" y2="12313"/>
                        <a14:foregroundMark x1="57818" y1="12313" x2="57818" y2="12313"/>
                        <a14:foregroundMark x1="59273" y1="12313" x2="59273" y2="12313"/>
                        <a14:foregroundMark x1="59273" y1="12313" x2="59273" y2="12313"/>
                        <a14:foregroundMark x1="60727" y1="11940" x2="60727" y2="11940"/>
                        <a14:backgroundMark x1="68545" y1="7836" x2="68545" y2="78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69" y="0"/>
            <a:ext cx="3352800" cy="326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398" b="96523" l="1446" r="92771">
                        <a14:foregroundMark x1="43133" y1="66759" x2="43133" y2="66759"/>
                        <a14:foregroundMark x1="5060" y1="66203" x2="5060" y2="66203"/>
                        <a14:foregroundMark x1="23373" y1="95410" x2="23373" y2="95410"/>
                        <a14:foregroundMark x1="61205" y1="96662" x2="61205" y2="96662"/>
                        <a14:foregroundMark x1="93253" y1="67177" x2="93253" y2="67177"/>
                        <a14:foregroundMark x1="66747" y1="6398" x2="66747" y2="6398"/>
                        <a14:foregroundMark x1="38313" y1="53825" x2="38313" y2="53825"/>
                        <a14:foregroundMark x1="57831" y1="53825" x2="57831" y2="53825"/>
                        <a14:foregroundMark x1="49880" y1="68011" x2="49880" y2="68011"/>
                        <a14:foregroundMark x1="46988" y1="64951" x2="46988" y2="64951"/>
                        <a14:foregroundMark x1="33494" y1="61335" x2="33494" y2="61335"/>
                        <a14:foregroundMark x1="38072" y1="61057" x2="38072" y2="61057"/>
                        <a14:foregroundMark x1="38554" y1="66481" x2="38554" y2="66481"/>
                        <a14:foregroundMark x1="41687" y1="69402" x2="41687" y2="69402"/>
                        <a14:foregroundMark x1="45060" y1="69402" x2="45060" y2="69402"/>
                        <a14:foregroundMark x1="49398" y1="69263" x2="49398" y2="69263"/>
                        <a14:foregroundMark x1="53976" y1="67038" x2="53976" y2="67038"/>
                        <a14:foregroundMark x1="54458" y1="65229" x2="55181" y2="65229"/>
                        <a14:foregroundMark x1="52289" y1="64812" x2="52289" y2="64812"/>
                        <a14:foregroundMark x1="56386" y1="62031" x2="56386" y2="62031"/>
                        <a14:foregroundMark x1="40964" y1="63004" x2="40964" y2="63004"/>
                        <a14:foregroundMark x1="44819" y1="62587" x2="44819" y2="62587"/>
                        <a14:foregroundMark x1="47229" y1="64951" x2="47229" y2="64951"/>
                        <a14:foregroundMark x1="46988" y1="64951" x2="46988" y2="64951"/>
                        <a14:foregroundMark x1="44337" y1="64534" x2="44337" y2="64534"/>
                        <a14:foregroundMark x1="45060" y1="64534" x2="45060" y2="64534"/>
                        <a14:foregroundMark x1="38072" y1="63282" x2="38072" y2="63282"/>
                        <a14:foregroundMark x1="1446" y1="64812" x2="1446" y2="648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267075"/>
            <a:ext cx="2987823" cy="3590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784" y="1653454"/>
            <a:ext cx="6610664" cy="328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8123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09637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вал 3"/>
          <p:cNvSpPr/>
          <p:nvPr/>
        </p:nvSpPr>
        <p:spPr>
          <a:xfrm>
            <a:off x="0" y="53221"/>
            <a:ext cx="3131839" cy="7141071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А огонь-то не шутит,</a:t>
            </a:r>
          </a:p>
          <a:p>
            <a:pPr algn="ctr"/>
            <a:r>
              <a:rPr lang="ru-RU" dirty="0">
                <a:solidFill>
                  <a:srgbClr val="FF0000"/>
                </a:solidFill>
              </a:rPr>
              <a:t>Все сильней разгораясь,</a:t>
            </a:r>
          </a:p>
          <a:p>
            <a:pPr algn="ctr"/>
            <a:r>
              <a:rPr lang="ru-RU" dirty="0">
                <a:solidFill>
                  <a:srgbClr val="FF0000"/>
                </a:solidFill>
              </a:rPr>
              <a:t>Живое он губит,</a:t>
            </a:r>
          </a:p>
          <a:p>
            <a:pPr algn="ctr"/>
            <a:r>
              <a:rPr lang="ru-RU" dirty="0">
                <a:solidFill>
                  <a:srgbClr val="FF0000"/>
                </a:solidFill>
              </a:rPr>
              <a:t>Жаркие искры, треща, он бросает,</a:t>
            </a:r>
          </a:p>
          <a:p>
            <a:pPr algn="ctr"/>
            <a:r>
              <a:rPr lang="ru-RU" dirty="0">
                <a:solidFill>
                  <a:srgbClr val="FF0000"/>
                </a:solidFill>
              </a:rPr>
              <a:t>Вслед за травою кусты поджигает.</a:t>
            </a:r>
          </a:p>
          <a:p>
            <a:pPr algn="ctr"/>
            <a:r>
              <a:rPr lang="ru-RU" dirty="0">
                <a:solidFill>
                  <a:srgbClr val="FF0000"/>
                </a:solidFill>
              </a:rPr>
              <a:t>Все живое под ним исчезает,</a:t>
            </a:r>
          </a:p>
          <a:p>
            <a:pPr algn="ctr"/>
            <a:r>
              <a:rPr lang="ru-RU" dirty="0">
                <a:solidFill>
                  <a:srgbClr val="FF0000"/>
                </a:solidFill>
              </a:rPr>
              <a:t>А он языки по деревьям пускает.</a:t>
            </a:r>
          </a:p>
          <a:p>
            <a:pPr algn="ctr"/>
            <a:r>
              <a:rPr lang="ru-RU" dirty="0">
                <a:solidFill>
                  <a:srgbClr val="FF0000"/>
                </a:solidFill>
              </a:rPr>
              <a:t>Что же делать?</a:t>
            </a:r>
          </a:p>
          <a:p>
            <a:pPr algn="ctr"/>
            <a:r>
              <a:rPr lang="ru-RU" dirty="0">
                <a:solidFill>
                  <a:srgbClr val="FF0000"/>
                </a:solidFill>
              </a:rPr>
              <a:t>Как нам быть?</a:t>
            </a:r>
          </a:p>
          <a:p>
            <a:pPr algn="ctr"/>
            <a:r>
              <a:rPr lang="ru-RU" dirty="0">
                <a:solidFill>
                  <a:srgbClr val="FF0000"/>
                </a:solidFill>
              </a:rPr>
              <a:t>Как огонь остановить?</a:t>
            </a:r>
          </a:p>
        </p:txBody>
      </p:sp>
    </p:spTree>
    <p:extLst>
      <p:ext uri="{BB962C8B-B14F-4D97-AF65-F5344CB8AC3E}">
        <p14:creationId xmlns:p14="http://schemas.microsoft.com/office/powerpoint/2010/main" val="327273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101" b="98541" l="3533" r="98370">
                        <a14:foregroundMark x1="94973" y1="26658" x2="94973" y2="26658"/>
                        <a14:foregroundMark x1="97147" y1="39655" x2="97147" y2="39655"/>
                        <a14:foregroundMark x1="98777" y1="25199" x2="98777" y2="25199"/>
                        <a14:foregroundMark x1="37364" y1="6101" x2="37364" y2="6101"/>
                        <a14:foregroundMark x1="3533" y1="23607" x2="3533" y2="23607"/>
                        <a14:foregroundMark x1="72826" y1="92440" x2="72826" y2="92440"/>
                        <a14:foregroundMark x1="75408" y1="98541" x2="75408" y2="985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5327" y="0"/>
            <a:ext cx="4378673" cy="4786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3818" y="620687"/>
            <a:ext cx="1547813" cy="170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111" b="97556" l="1493" r="97015">
                        <a14:foregroundMark x1="6567" y1="48444" x2="6567" y2="48444"/>
                        <a14:foregroundMark x1="88060" y1="97556" x2="88060" y2="97556"/>
                        <a14:foregroundMark x1="93731" y1="32444" x2="93731" y2="32444"/>
                        <a14:foregroundMark x1="1493" y1="48000" x2="2985" y2="48000"/>
                        <a14:foregroundMark x1="97313" y1="16889" x2="97313" y2="16889"/>
                        <a14:foregroundMark x1="28657" y1="4444" x2="28657" y2="4444"/>
                        <a14:foregroundMark x1="48657" y1="1111" x2="48657" y2="1111"/>
                        <a14:foregroundMark x1="74328" y1="4889" x2="74328" y2="4889"/>
                        <a14:foregroundMark x1="86269" y1="11333" x2="86269" y2="11333"/>
                        <a14:foregroundMark x1="94328" y1="16444" x2="94328" y2="16444"/>
                        <a14:foregroundMark x1="94328" y1="14889" x2="94328" y2="14889"/>
                        <a14:foregroundMark x1="94328" y1="14889" x2="94328" y2="14889"/>
                        <a14:foregroundMark x1="90448" y1="14000" x2="90448" y2="14000"/>
                        <a14:foregroundMark x1="83582" y1="10889" x2="83582" y2="10889"/>
                        <a14:foregroundMark x1="81194" y1="9111" x2="81194" y2="9111"/>
                        <a14:foregroundMark x1="78806" y1="8667" x2="78806" y2="8667"/>
                        <a14:foregroundMark x1="76418" y1="7111" x2="76418" y2="7111"/>
                        <a14:foregroundMark x1="70149" y1="6222" x2="70149" y2="6222"/>
                        <a14:foregroundMark x1="69552" y1="4444" x2="69552" y2="4444"/>
                        <a14:foregroundMark x1="66567" y1="3556" x2="66567" y2="3556"/>
                        <a14:foregroundMark x1="60896" y1="3111" x2="60896" y2="3111"/>
                        <a14:foregroundMark x1="57313" y1="2667" x2="57313" y2="2667"/>
                        <a14:foregroundMark x1="56716" y1="3556" x2="56716" y2="3556"/>
                        <a14:foregroundMark x1="55224" y1="1111" x2="55224" y2="1111"/>
                        <a14:foregroundMark x1="47463" y1="2222" x2="47463" y2="2222"/>
                        <a14:foregroundMark x1="45970" y1="2667" x2="45970" y2="2667"/>
                        <a14:foregroundMark x1="42388" y1="1111" x2="42388" y2="1111"/>
                        <a14:foregroundMark x1="42388" y1="1111" x2="42388" y2="1111"/>
                        <a14:foregroundMark x1="38806" y1="3111" x2="38806" y2="3111"/>
                        <a14:foregroundMark x1="34925" y1="4000" x2="34925" y2="4000"/>
                        <a14:foregroundMark x1="31343" y1="4889" x2="31343" y2="4889"/>
                        <a14:foregroundMark x1="25672" y1="5778" x2="25672" y2="5778"/>
                        <a14:foregroundMark x1="19403" y1="9111" x2="19403" y2="9111"/>
                        <a14:foregroundMark x1="23881" y1="7556" x2="23881" y2="7556"/>
                        <a14:foregroundMark x1="17612" y1="11778" x2="17612" y2="11778"/>
                        <a14:foregroundMark x1="14030" y1="14000" x2="14030" y2="14000"/>
                        <a14:foregroundMark x1="12239" y1="17333" x2="12239" y2="17333"/>
                        <a14:foregroundMark x1="7761" y1="21778" x2="7761" y2="21778"/>
                        <a14:foregroundMark x1="10746" y1="19111" x2="10746" y2="19111"/>
                        <a14:foregroundMark x1="4179" y1="25556" x2="4179" y2="25556"/>
                        <a14:foregroundMark x1="4179" y1="30222" x2="4179" y2="30222"/>
                        <a14:foregroundMark x1="2985" y1="34222" x2="2985" y2="34222"/>
                        <a14:foregroundMark x1="2985" y1="38444" x2="2985" y2="38444"/>
                        <a14:foregroundMark x1="2985" y1="42000" x2="2985" y2="42000"/>
                        <a14:backgroundMark x1="63284" y1="14000" x2="63284" y2="1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9004" y="2564904"/>
            <a:ext cx="1536368" cy="1933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Блок-схема: альтернативный процесс 3"/>
          <p:cNvSpPr/>
          <p:nvPr/>
        </p:nvSpPr>
        <p:spPr>
          <a:xfrm>
            <a:off x="179512" y="332656"/>
            <a:ext cx="3600400" cy="6192688"/>
          </a:xfrm>
          <a:prstGeom prst="flowChartAlternateProces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cs typeface="Aharoni" panose="02010803020104030203" pitchFamily="2" charset="-79"/>
              </a:rPr>
              <a:t>Вдруг откуда-то летит</a:t>
            </a:r>
          </a:p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cs typeface="Aharoni" panose="02010803020104030203" pitchFamily="2" charset="-79"/>
              </a:rPr>
              <a:t>Маленький Комарик,</a:t>
            </a:r>
          </a:p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cs typeface="Aharoni" panose="02010803020104030203" pitchFamily="2" charset="-79"/>
              </a:rPr>
              <a:t>Будет он огонь тушить,</a:t>
            </a:r>
          </a:p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cs typeface="Aharoni" panose="02010803020104030203" pitchFamily="2" charset="-79"/>
              </a:rPr>
              <a:t>Так как он пожарник.</a:t>
            </a:r>
          </a:p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cs typeface="Aharoni" panose="02010803020104030203" pitchFamily="2" charset="-79"/>
              </a:rPr>
              <a:t>Достает ведро с водой</a:t>
            </a:r>
          </a:p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cs typeface="Aharoni" panose="02010803020104030203" pitchFamily="2" charset="-79"/>
              </a:rPr>
              <a:t>И огнетушитель,</a:t>
            </a:r>
          </a:p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cs typeface="Aharoni" panose="02010803020104030203" pitchFamily="2" charset="-79"/>
              </a:rPr>
              <a:t>Засыпает все песком,</a:t>
            </a:r>
          </a:p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cs typeface="Aharoni" panose="02010803020104030203" pitchFamily="2" charset="-79"/>
              </a:rPr>
              <a:t>Тащит головни багром.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89579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75656" y="1268760"/>
            <a:ext cx="619268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Бом! Бом! Бом! Бом!</a:t>
            </a:r>
          </a:p>
          <a:p>
            <a:pPr algn="ctr"/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Раздается громкий звон.</a:t>
            </a:r>
          </a:p>
          <a:p>
            <a:pPr algn="ctr"/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Призывает всех Комар</a:t>
            </a:r>
          </a:p>
          <a:p>
            <a:pPr algn="ctr"/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Потушить большой пожар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0249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434" b="96604" l="0" r="99000">
                        <a14:foregroundMark x1="6000" y1="57736" x2="6000" y2="57736"/>
                        <a14:foregroundMark x1="58333" y1="93585" x2="58333" y2="93585"/>
                        <a14:foregroundMark x1="73000" y1="97358" x2="73000" y2="97358"/>
                        <a14:foregroundMark x1="95333" y1="87547" x2="95333" y2="87547"/>
                        <a14:foregroundMark x1="333" y1="62264" x2="333" y2="62264"/>
                        <a14:foregroundMark x1="99000" y1="90189" x2="99000" y2="901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920" y="0"/>
            <a:ext cx="285750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32" b="89933" l="6992" r="93856">
                        <a14:foregroundMark x1="7203" y1="77852" x2="7203" y2="77852"/>
                        <a14:foregroundMark x1="93856" y1="66779" x2="93856" y2="66779"/>
                        <a14:foregroundMark x1="37288" y1="16779" x2="37288" y2="16779"/>
                        <a14:foregroundMark x1="8475" y1="82886" x2="8475" y2="82886"/>
                        <a14:foregroundMark x1="8263" y1="71141" x2="8263" y2="71141"/>
                        <a14:foregroundMark x1="7415" y1="70470" x2="7415" y2="704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200" y="4019550"/>
            <a:ext cx="449580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лако 2"/>
          <p:cNvSpPr/>
          <p:nvPr/>
        </p:nvSpPr>
        <p:spPr>
          <a:xfrm>
            <a:off x="2195736" y="1484784"/>
            <a:ext cx="6840760" cy="2744931"/>
          </a:xfrm>
          <a:prstGeom prst="clou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7030A0"/>
                </a:solidFill>
              </a:rPr>
              <a:t>Эй, Сороконожки,</a:t>
            </a:r>
          </a:p>
          <a:p>
            <a:pPr algn="ctr"/>
            <a:r>
              <a:rPr lang="ru-RU" sz="2800" b="1" dirty="0">
                <a:solidFill>
                  <a:srgbClr val="7030A0"/>
                </a:solidFill>
              </a:rPr>
              <a:t>Бегите по дорожке,</a:t>
            </a:r>
          </a:p>
          <a:p>
            <a:pPr algn="ctr"/>
            <a:r>
              <a:rPr lang="ru-RU" sz="2800" b="1" dirty="0">
                <a:solidFill>
                  <a:srgbClr val="7030A0"/>
                </a:solidFill>
              </a:rPr>
              <a:t>Раскатывайте шланги,</a:t>
            </a:r>
          </a:p>
          <a:p>
            <a:pPr algn="ctr"/>
            <a:r>
              <a:rPr lang="ru-RU" sz="2800" b="1" dirty="0">
                <a:solidFill>
                  <a:srgbClr val="7030A0"/>
                </a:solidFill>
              </a:rPr>
              <a:t>Будем поливать.</a:t>
            </a:r>
          </a:p>
        </p:txBody>
      </p:sp>
    </p:spTree>
    <p:extLst>
      <p:ext uri="{BB962C8B-B14F-4D97-AF65-F5344CB8AC3E}">
        <p14:creationId xmlns:p14="http://schemas.microsoft.com/office/powerpoint/2010/main" val="251907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154"/>
            <a:ext cx="3322712" cy="2198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36" b="97038" l="1580" r="98736">
                        <a14:foregroundMark x1="16904" y1="32578" x2="16904" y2="32578"/>
                        <a14:foregroundMark x1="7267" y1="21951" x2="7267" y2="21951"/>
                        <a14:foregroundMark x1="13112" y1="44774" x2="13112" y2="44774"/>
                        <a14:foregroundMark x1="3160" y1="34495" x2="3160" y2="34495"/>
                        <a14:foregroundMark x1="1580" y1="17596" x2="1580" y2="17596"/>
                        <a14:foregroundMark x1="83570" y1="27875" x2="83570" y2="27875"/>
                        <a14:foregroundMark x1="92417" y1="13937" x2="92417" y2="13937"/>
                        <a14:foregroundMark x1="92891" y1="3136" x2="92891" y2="3136"/>
                        <a14:foregroundMark x1="99052" y1="34495" x2="99052" y2="34495"/>
                        <a14:foregroundMark x1="84834" y1="87631" x2="84834" y2="87631"/>
                        <a14:foregroundMark x1="70142" y1="95122" x2="70142" y2="95122"/>
                        <a14:foregroundMark x1="43286" y1="97038" x2="43286" y2="97038"/>
                        <a14:foregroundMark x1="12638" y1="79617" x2="12954" y2="81533"/>
                        <a14:foregroundMark x1="12006" y1="79617" x2="11690" y2="785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816" y="1844824"/>
            <a:ext cx="3744416" cy="349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0232" y="2828836"/>
            <a:ext cx="2483768" cy="4029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блако 3"/>
          <p:cNvSpPr/>
          <p:nvPr/>
        </p:nvSpPr>
        <p:spPr>
          <a:xfrm>
            <a:off x="-36512" y="2204863"/>
            <a:ext cx="3240360" cy="4536505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Та-</a:t>
            </a:r>
            <a:r>
              <a:rPr lang="ru-RU" sz="2400" b="1" dirty="0" err="1">
                <a:solidFill>
                  <a:srgbClr val="FF0000"/>
                </a:solidFill>
              </a:rPr>
              <a:t>ра</a:t>
            </a:r>
            <a:r>
              <a:rPr lang="ru-RU" sz="2400" b="1" dirty="0">
                <a:solidFill>
                  <a:srgbClr val="FF0000"/>
                </a:solidFill>
              </a:rPr>
              <a:t>-</a:t>
            </a:r>
            <a:r>
              <a:rPr lang="ru-RU" sz="2400" b="1" dirty="0" err="1">
                <a:solidFill>
                  <a:srgbClr val="FF0000"/>
                </a:solidFill>
              </a:rPr>
              <a:t>ра</a:t>
            </a:r>
            <a:r>
              <a:rPr lang="ru-RU" sz="2400" b="1" dirty="0" smtClean="0">
                <a:solidFill>
                  <a:srgbClr val="FF0000"/>
                </a:solidFill>
              </a:rPr>
              <a:t>,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>
                <a:solidFill>
                  <a:srgbClr val="FF0000"/>
                </a:solidFill>
              </a:rPr>
              <a:t>та-</a:t>
            </a:r>
            <a:r>
              <a:rPr lang="ru-RU" sz="2400" b="1" dirty="0" err="1">
                <a:solidFill>
                  <a:srgbClr val="FF0000"/>
                </a:solidFill>
              </a:rPr>
              <a:t>ра</a:t>
            </a:r>
            <a:r>
              <a:rPr lang="ru-RU" sz="2400" b="1" dirty="0">
                <a:solidFill>
                  <a:srgbClr val="FF0000"/>
                </a:solidFill>
              </a:rPr>
              <a:t>-</a:t>
            </a:r>
            <a:r>
              <a:rPr lang="ru-RU" sz="2400" b="1" dirty="0" err="1">
                <a:solidFill>
                  <a:srgbClr val="FF0000"/>
                </a:solidFill>
              </a:rPr>
              <a:t>ра</a:t>
            </a:r>
            <a:r>
              <a:rPr lang="ru-RU" sz="2400" b="1" dirty="0">
                <a:solidFill>
                  <a:srgbClr val="FF0000"/>
                </a:solidFill>
              </a:rPr>
              <a:t>,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</a:rPr>
              <a:t>Закружилась Мошкара.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</a:rPr>
              <a:t>Чтобы не было беды,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</a:rPr>
              <a:t>Принесет ушат воды</a:t>
            </a:r>
            <a:r>
              <a:rPr lang="ru-RU" sz="2400" dirty="0">
                <a:solidFill>
                  <a:srgbClr val="FF0000"/>
                </a:solidFill>
              </a:rPr>
              <a:t>.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9895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629</TotalTime>
  <Words>145</Words>
  <Application>Microsoft Office PowerPoint</Application>
  <PresentationFormat>Экран (4:3)</PresentationFormat>
  <Paragraphs>35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Windows 7</dc:creator>
  <cp:lastModifiedBy>Windows 7</cp:lastModifiedBy>
  <cp:revision>46</cp:revision>
  <dcterms:created xsi:type="dcterms:W3CDTF">2014-10-27T09:38:18Z</dcterms:created>
  <dcterms:modified xsi:type="dcterms:W3CDTF">2014-12-06T11:03:12Z</dcterms:modified>
</cp:coreProperties>
</file>