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70" r:id="rId2"/>
    <p:sldId id="271" r:id="rId3"/>
    <p:sldId id="272" r:id="rId4"/>
    <p:sldId id="273" r:id="rId5"/>
    <p:sldId id="280" r:id="rId6"/>
    <p:sldId id="281" r:id="rId7"/>
    <p:sldId id="268" r:id="rId8"/>
    <p:sldId id="263" r:id="rId9"/>
    <p:sldId id="278" r:id="rId10"/>
    <p:sldId id="274" r:id="rId11"/>
    <p:sldId id="279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5B201B-3DEB-4F96-889C-4C1B8DF1E1EE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DA38B4-1679-4A32-8A5A-415EF7567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7BD70-1002-4C99-B037-650AF6D7256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3482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482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482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48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482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2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482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82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83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83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83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83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3483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3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3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3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3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3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4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4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3484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484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4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4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4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4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4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4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5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5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5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5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5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5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5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5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5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5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6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86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3486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7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3487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7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3487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7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875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8951BBAA-9CC5-4318-8BEC-522D40AC31DB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34876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877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811093-B8AF-4D18-BDF0-AAA90519E3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BF884-9F3A-494B-A6E4-344C9A48EE1A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0E93E-C96D-466A-9B89-8331EF5485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20412F-A4E3-4B78-8AD9-42FC85596A37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9AC16-1D72-43FA-A741-B4A9D892B2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6341EBF1-AFA0-4215-ADAA-DC87C0CECB34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93D1EEFB-C775-425A-9EFC-BEE4D2C85D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7386638" cy="21717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DF8C1C0A-1B7A-42EA-85B1-4A3E8A17174D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BEEFAF39-AB9B-4B2E-8E3F-E66E68C5E5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8ED4AEF2-0319-474E-8F10-05F213BDDA1B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ED648384-6902-4579-A61D-5404BC3AB4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548FAEEF-2A4E-400E-9644-0F9187BB0F4A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D6B88341-5149-4F53-A43B-D9581FA6AD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3602D2C6-B8F7-4356-900C-7F6805638E38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A8E8232E-4A2E-4849-A1F4-52AF715994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23DB4-A680-4F54-99FA-43CBFA478629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97E8F-B44E-478C-97CF-A486C728C4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ACE37-A028-4462-89A2-114C720FDA82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690D7-BBF0-46BB-9003-E53C4CE37B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EB271-B18F-4FB2-8C0A-33FFC1601ABC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400D6-8149-4219-882C-3FC8912CC2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5CF24-9F33-4F1C-AD47-3CE3A9EFDDA9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2735F-85E1-4ACF-9433-1DD87AB0D7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E38A08-260F-4B46-BE9F-ED0EDCE2B664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E5B3B-A66D-447F-97C0-72411A9801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92579-9C62-4EDA-A106-E32EAD366D38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51AE7-FEAE-4DEE-8DA6-33B859EC92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9C7AE0-31E8-4DEE-AFFB-DEF19B6A5675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AE9F2-F006-44B0-9835-C59EA21A59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1E7D5-5B1D-43C3-91A4-774228E43EF3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54B58-3A84-46F6-B473-60FC5E10E3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379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380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380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380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380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380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0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0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0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0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0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33810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11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12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13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14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15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16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17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3381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381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2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2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2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2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2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2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2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2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2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3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3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3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3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3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3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3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83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3383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3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4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4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9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4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9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4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4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4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4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3384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4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3384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85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5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44911D4A-E62D-4A48-A51F-9DA91E4AC13F}" type="datetimeFigureOut">
              <a:rPr lang="ru-RU"/>
              <a:pPr/>
              <a:t>07.12.2014</a:t>
            </a:fld>
            <a:endParaRPr lang="ru-RU"/>
          </a:p>
        </p:txBody>
      </p:sp>
      <p:sp>
        <p:nvSpPr>
          <p:cNvPr id="3385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3385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E9C9873-A20C-486A-9238-46BD16AAEAF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20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21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2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gif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image" Target="../media/image34.gif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3568" y="620688"/>
            <a:ext cx="6965950" cy="20574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5">
                    <a:lumMod val="90000"/>
                  </a:schemeClr>
                </a:solidFill>
              </a:rPr>
              <a:t>МБОУ  СОШ №23 им. В.А. Шеболдаева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Классный час</a:t>
            </a:r>
            <a:br>
              <a:rPr lang="ru-RU" sz="4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«Я славлю имя твое – МАМА!»</a:t>
            </a:r>
            <a:endParaRPr lang="ru-RU" sz="4800" b="1" i="1" dirty="0">
              <a:latin typeface="Cambr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5580112" y="5949280"/>
            <a:ext cx="2160240" cy="504056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г. Гуково, 2014г.</a:t>
            </a:r>
            <a:endParaRPr lang="ru-RU" dirty="0">
              <a:solidFill>
                <a:schemeClr val="accent5">
                  <a:lumMod val="90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4" descr="C:\Documents and Settings\User\Мои документы\Мои рисунки\мама\189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23447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77072"/>
            <a:ext cx="2592288" cy="247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276872"/>
            <a:ext cx="2812674" cy="25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698910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2989566" cy="233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259225550_bezimeni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5536" y="188640"/>
            <a:ext cx="2451416" cy="1656184"/>
          </a:xfrm>
          <a:prstGeom prst="rect">
            <a:avLst/>
          </a:prstGeom>
          <a:noFill/>
          <a:ln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844824"/>
            <a:ext cx="28083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Припев: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Мама - первое слово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Главное слово в каждой судьбе.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Мама жизнь подарила,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Мир подарила мне и тебе.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Так бывает - ночью бессонною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Мама потихоньку всплакнет,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Как там дочка, как там сынок ее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Лишь под утро мама уснет.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95936" y="476672"/>
            <a:ext cx="30963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Так бывает - если случится вдруг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доме вашем горе-беда,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Мама - самый лучший, надежный друг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Будет с вами рядом всегда.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95936" y="3044860"/>
            <a:ext cx="31683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Так бывает - станешь взрослее 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И, как птица, ввысь улетишь,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Кем бы ни был, знай, что для мамы ты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Как и прежде, милый малыш.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124744"/>
            <a:ext cx="5526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Cambria" pitchFamily="18" charset="0"/>
              </a:rPr>
              <a:t>С праздником, 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Cambria" pitchFamily="18" charset="0"/>
              </a:rPr>
              <a:t>милые мамы,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Cambria" pitchFamily="18" charset="0"/>
              </a:rPr>
              <a:t> самые лучшие на свете!!!</a:t>
            </a:r>
          </a:p>
        </p:txBody>
      </p:sp>
      <p:pic>
        <p:nvPicPr>
          <p:cNvPr id="7" name="Рисунок 6" descr="fleur0336i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42844" y="3071810"/>
            <a:ext cx="3724275" cy="3390900"/>
          </a:xfrm>
          <a:prstGeom prst="rect">
            <a:avLst/>
          </a:prstGeom>
        </p:spPr>
      </p:pic>
      <p:pic>
        <p:nvPicPr>
          <p:cNvPr id="8" name="Рисунок 7" descr="fleur0336i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996952"/>
            <a:ext cx="37242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2_e5e6649dfc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515388"/>
            <a:ext cx="5616624" cy="588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кн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95936" y="1484784"/>
            <a:ext cx="2914128" cy="4059535"/>
          </a:xfrm>
          <a:prstGeom prst="rect">
            <a:avLst/>
          </a:prstGeom>
          <a:noFill/>
          <a:ln/>
        </p:spPr>
      </p:pic>
      <p:pic>
        <p:nvPicPr>
          <p:cNvPr id="4" name="Содержимое 7" descr="мадон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3127474" cy="4389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5805264"/>
            <a:ext cx="4242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Твой ангел - МАМА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477125" cy="969963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/>
            </a:r>
            <a:br>
              <a:rPr lang="ru-RU" sz="5400" b="1" i="1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</a:br>
            <a:endParaRPr lang="ru-RU" sz="5000" i="1" dirty="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5054600"/>
            <a:ext cx="7404100" cy="180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Слово «мама» особое слово.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Мама… Она наша песня…</a:t>
            </a:r>
            <a:endParaRPr lang="ru-RU" sz="3600" b="1" dirty="0"/>
          </a:p>
        </p:txBody>
      </p:sp>
      <p:pic>
        <p:nvPicPr>
          <p:cNvPr id="44038" name="Picture 6" descr="092d92226a294037c70cdc4f23b8db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551" y="404664"/>
            <a:ext cx="6864907" cy="453650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27013"/>
            <a:ext cx="3214710" cy="701657"/>
          </a:xfrm>
        </p:spPr>
        <p:txBody>
          <a:bodyPr/>
          <a:lstStyle/>
          <a:p>
            <a:pPr algn="ctr"/>
            <a:r>
              <a:rPr lang="ru-RU" b="1" dirty="0" smtClean="0">
                <a:latin typeface="Cambria" pitchFamily="18" charset="0"/>
              </a:rPr>
              <a:t>Наши мамы</a:t>
            </a:r>
            <a:endParaRPr lang="ru-RU" dirty="0"/>
          </a:p>
        </p:txBody>
      </p:sp>
      <p:pic>
        <p:nvPicPr>
          <p:cNvPr id="8" name="Picture 3" descr="D:\лето 2014 документация мамы\Документация 2014-2015\№9 Кл рук-во 2014-2015 23.09.14\КЛ ЧАСЫ 5кл 31 авг\№5 организ-пед мер-тия\№1 День матери 21.11\ФОТО РОДИТЕЛЕЙ 5В\Ватолина М.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857628"/>
            <a:ext cx="1882468" cy="1882468"/>
          </a:xfrm>
          <a:prstGeom prst="rect">
            <a:avLst/>
          </a:prstGeom>
          <a:noFill/>
        </p:spPr>
      </p:pic>
      <p:pic>
        <p:nvPicPr>
          <p:cNvPr id="9" name="Picture 4" descr="D:\лето 2014 документация мамы\Документация 2014-2015\№9 Кл рук-во 2014-2015 23.09.14\КЛ ЧАСЫ 5кл 31 авг\№5 организ-пед мер-тия\№1 День матери 21.11\ФОТО РОДИТЕЛЕЙ 5В\Канакова Е.А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928670"/>
            <a:ext cx="2088232" cy="2088232"/>
          </a:xfrm>
          <a:prstGeom prst="rect">
            <a:avLst/>
          </a:prstGeom>
          <a:noFill/>
        </p:spPr>
      </p:pic>
      <p:pic>
        <p:nvPicPr>
          <p:cNvPr id="12" name="Picture 8" descr="D:\лето 2014 документация мамы\Документация 2014-2015\№9 Кл рук-во 2014-2015 23.09.14\КЛ ЧАСЫ 5кл 31 авг\№5 организ-пед мер-тия\№1 День матери 21.11\ФОТО РОДИТЕЛЕЙ 5В\Спиридонова Н.Г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000372"/>
            <a:ext cx="2076822" cy="2076822"/>
          </a:xfrm>
          <a:prstGeom prst="rect">
            <a:avLst/>
          </a:prstGeom>
          <a:noFill/>
        </p:spPr>
      </p:pic>
      <p:pic>
        <p:nvPicPr>
          <p:cNvPr id="15" name="Рисунок 14" descr="fleur0336i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357686" y="4429132"/>
            <a:ext cx="2411760" cy="2195874"/>
          </a:xfrm>
          <a:prstGeom prst="rect">
            <a:avLst/>
          </a:prstGeom>
        </p:spPr>
      </p:pic>
      <p:pic>
        <p:nvPicPr>
          <p:cNvPr id="16" name="Рисунок 15" descr="fleur0336i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9704" y="4432196"/>
            <a:ext cx="2664296" cy="2425804"/>
          </a:xfrm>
          <a:prstGeom prst="rect">
            <a:avLst/>
          </a:prstGeom>
        </p:spPr>
      </p:pic>
      <p:pic>
        <p:nvPicPr>
          <p:cNvPr id="2051" name="Picture 3" descr="D:\лето 2014 документация мамы\Документация 2014-2015\№9 Кл рук-во 2014-2015 23.09.14\КЛ ЧАСЫ 5кл 31 авг\№5 организ-пед мер-тия\№1 День матери 23.11\№2 Фото мам 5В\Тетеря Е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2188501" cy="1641376"/>
          </a:xfrm>
          <a:prstGeom prst="rect">
            <a:avLst/>
          </a:prstGeom>
          <a:noFill/>
        </p:spPr>
      </p:pic>
      <p:pic>
        <p:nvPicPr>
          <p:cNvPr id="17" name="Picture 10" descr="D:\лето 2014 документация мамы\Документация 2014-2015\№9 Кл рук-во 2014-2015 23.09.14\КЛ ЧАСЫ 5кл 31 авг\№5 организ-пед мер-тия\№1 День матери 23.11\№2 Фото мам 5В\Ткаченко АИ.jpg"/>
          <p:cNvPicPr>
            <a:picLocks noChangeAspect="1" noChangeArrowheads="1"/>
          </p:cNvPicPr>
          <p:nvPr/>
        </p:nvPicPr>
        <p:blipFill>
          <a:blip r:embed="rId7" cstate="print"/>
          <a:srcRect l="27210" b="10159"/>
          <a:stretch>
            <a:fillRect/>
          </a:stretch>
        </p:blipFill>
        <p:spPr bwMode="auto">
          <a:xfrm rot="5400000">
            <a:off x="2056851" y="943489"/>
            <a:ext cx="2321496" cy="2148983"/>
          </a:xfrm>
          <a:prstGeom prst="rect">
            <a:avLst/>
          </a:prstGeom>
          <a:noFill/>
        </p:spPr>
      </p:pic>
      <p:pic>
        <p:nvPicPr>
          <p:cNvPr id="3" name="Picture 2" descr="C:\Documents and Settings\Меняйлова\Мои документы\№3 Фото мам 5В\image (59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2857496"/>
            <a:ext cx="1957382" cy="2609843"/>
          </a:xfrm>
          <a:prstGeom prst="rect">
            <a:avLst/>
          </a:prstGeom>
          <a:noFill/>
        </p:spPr>
      </p:pic>
      <p:pic>
        <p:nvPicPr>
          <p:cNvPr id="4" name="Picture 3" descr="C:\Documents and Settings\Меняйлова\Мои документы\№3 Фото мам 5В\image (6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2000240"/>
            <a:ext cx="1428728" cy="1904970"/>
          </a:xfrm>
          <a:prstGeom prst="rect">
            <a:avLst/>
          </a:prstGeom>
          <a:noFill/>
        </p:spPr>
      </p:pic>
      <p:pic>
        <p:nvPicPr>
          <p:cNvPr id="2052" name="Picture 4" descr="C:\Documents and Settings\Меняйлова\Мои документы\№3 Фото мам 5В\image (67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4429132"/>
            <a:ext cx="2085147" cy="2227250"/>
          </a:xfrm>
          <a:prstGeom prst="rect">
            <a:avLst/>
          </a:prstGeom>
          <a:noFill/>
        </p:spPr>
      </p:pic>
      <p:pic>
        <p:nvPicPr>
          <p:cNvPr id="2053" name="Picture 5" descr="C:\Documents and Settings\Меняйлова\Мои документы\№3 Фото мам 5В\image (71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4929198"/>
            <a:ext cx="2286000" cy="1714500"/>
          </a:xfrm>
          <a:prstGeom prst="rect">
            <a:avLst/>
          </a:prstGeom>
          <a:noFill/>
        </p:spPr>
      </p:pic>
      <p:pic>
        <p:nvPicPr>
          <p:cNvPr id="2054" name="Picture 6" descr="C:\Documents and Settings\Меняйлова\Мои документы\№3 Фото мам 5В\image (75).jpg"/>
          <p:cNvPicPr>
            <a:picLocks noChangeAspect="1" noChangeArrowheads="1"/>
          </p:cNvPicPr>
          <p:nvPr/>
        </p:nvPicPr>
        <p:blipFill>
          <a:blip r:embed="rId12" cstate="print"/>
          <a:srcRect l="42219" r="10595" b="7284"/>
          <a:stretch>
            <a:fillRect/>
          </a:stretch>
        </p:blipFill>
        <p:spPr bwMode="auto">
          <a:xfrm>
            <a:off x="6357950" y="0"/>
            <a:ext cx="1500198" cy="2000264"/>
          </a:xfrm>
          <a:prstGeom prst="rect">
            <a:avLst/>
          </a:prstGeom>
          <a:noFill/>
        </p:spPr>
      </p:pic>
      <p:pic>
        <p:nvPicPr>
          <p:cNvPr id="2055" name="Picture 7" descr="C:\Documents and Settings\Меняйлова\Мои документы\№3 Фото мам 5В\image (76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1857363"/>
            <a:ext cx="1714512" cy="25225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27013"/>
            <a:ext cx="4996408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Cambria" pitchFamily="18" charset="0"/>
              </a:rPr>
              <a:t>Наши мамы</a:t>
            </a:r>
            <a:endParaRPr lang="ru-RU" dirty="0"/>
          </a:p>
        </p:txBody>
      </p:sp>
      <p:pic>
        <p:nvPicPr>
          <p:cNvPr id="1026" name="Picture 2" descr="D:\лето 2014 документация мамы\Документация 2014-2015\№9 Кл рук-во 2014-2015 23.09.14\КЛ ЧАСЫ 5кл 31 авг\№5 организ-пед мер-тия\№1 День матери 23.11\№2 Фото мам 5В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023120" cy="2697493"/>
          </a:xfrm>
          <a:prstGeom prst="rect">
            <a:avLst/>
          </a:prstGeom>
          <a:noFill/>
        </p:spPr>
      </p:pic>
      <p:pic>
        <p:nvPicPr>
          <p:cNvPr id="1027" name="Picture 3" descr="D:\лето 2014 документация мамы\Документация 2014-2015\№9 Кл рук-во 2014-2015 23.09.14\КЛ ЧАСЫ 5кл 31 авг\№5 организ-пед мер-тия\№1 День матери 23.11\№2 Фото мам 5В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2922" y="1196752"/>
            <a:ext cx="2816524" cy="1870348"/>
          </a:xfrm>
          <a:prstGeom prst="rect">
            <a:avLst/>
          </a:prstGeom>
          <a:noFill/>
        </p:spPr>
      </p:pic>
      <p:pic>
        <p:nvPicPr>
          <p:cNvPr id="1028" name="Picture 4" descr="D:\лето 2014 документация мамы\Документация 2014-2015\№9 Кл рук-во 2014-2015 23.09.14\КЛ ЧАСЫ 5кл 31 авг\№5 организ-пед мер-тия\№1 День матери 23.11\№2 Фото мам 5В\Дорохова Т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2015970" cy="2687960"/>
          </a:xfrm>
          <a:prstGeom prst="rect">
            <a:avLst/>
          </a:prstGeom>
          <a:noFill/>
        </p:spPr>
      </p:pic>
      <p:pic>
        <p:nvPicPr>
          <p:cNvPr id="1029" name="Picture 5" descr="D:\лето 2014 документация мамы\Документация 2014-2015\№9 Кл рук-во 2014-2015 23.09.14\КЛ ЧАСЫ 5кл 31 авг\№5 организ-пед мер-тия\№1 День матери 23.11\№2 Фото мам 5В\Кравцова С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8027" y="3068960"/>
            <a:ext cx="2784309" cy="2088232"/>
          </a:xfrm>
          <a:prstGeom prst="rect">
            <a:avLst/>
          </a:prstGeom>
          <a:noFill/>
        </p:spPr>
      </p:pic>
      <p:pic>
        <p:nvPicPr>
          <p:cNvPr id="1030" name="Picture 6" descr="D:\лето 2014 документация мамы\Документация 2014-2015\№9 Кл рук-во 2014-2015 23.09.14\КЛ ЧАСЫ 5кл 31 авг\№5 организ-пед мер-тия\№1 День матери 23.11\№2 Фото мам 5В\Мельникова Т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2068" y="1196752"/>
            <a:ext cx="2572544" cy="1929408"/>
          </a:xfrm>
          <a:prstGeom prst="rect">
            <a:avLst/>
          </a:prstGeom>
          <a:noFill/>
        </p:spPr>
      </p:pic>
      <p:pic>
        <p:nvPicPr>
          <p:cNvPr id="1031" name="Picture 7" descr="D:\лето 2014 документация мамы\Документация 2014-2015\№9 Кл рук-во 2014-2015 23.09.14\КЛ ЧАСЫ 5кл 31 авг\№5 организ-пед мер-тия\№1 День матери 23.11\№2 Фото мам 5В\Панарина О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140968"/>
            <a:ext cx="2507362" cy="2039888"/>
          </a:xfrm>
          <a:prstGeom prst="rect">
            <a:avLst/>
          </a:prstGeom>
          <a:noFill/>
        </p:spPr>
      </p:pic>
      <p:pic>
        <p:nvPicPr>
          <p:cNvPr id="1033" name="Picture 9" descr="D:\лето 2014 документация мамы\Документация 2014-2015\№9 Кл рук-во 2014-2015 23.09.14\КЛ ЧАСЫ 5кл 31 авг\№5 организ-пед мер-тия\№1 День матери 23.11\№2 Фото мам 5В\Субботина Н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5157192"/>
            <a:ext cx="2267129" cy="1700808"/>
          </a:xfrm>
          <a:prstGeom prst="rect">
            <a:avLst/>
          </a:prstGeom>
          <a:noFill/>
        </p:spPr>
      </p:pic>
      <p:pic>
        <p:nvPicPr>
          <p:cNvPr id="1035" name="Picture 11" descr="D:\лето 2014 документация мамы\Документация 2014-2015\№9 Кл рук-во 2014-2015 23.09.14\КЛ ЧАСЫ 5кл 31 авг\№5 организ-пед мер-тия\№1 День матери 23.11\№2 Фото мам 5В\Ямковая ВВ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9488" y="0"/>
            <a:ext cx="2284512" cy="1713384"/>
          </a:xfrm>
          <a:prstGeom prst="rect">
            <a:avLst/>
          </a:prstGeom>
          <a:noFill/>
        </p:spPr>
      </p:pic>
      <p:pic>
        <p:nvPicPr>
          <p:cNvPr id="13" name="Picture 5" descr="D:\лето 2014 документация мамы\Документация 2014-2015\№9 Кл рук-во 2014-2015 23.09.14\КЛ ЧАСЫ 5кл 31 авг\№5 организ-пед мер-тия\№1 День матери 21.11\ФОТО РОДИТЕЛЕЙ 5В\Кохленко Е.Н.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55768" y="4769768"/>
            <a:ext cx="2088232" cy="2088232"/>
          </a:xfrm>
          <a:prstGeom prst="rect">
            <a:avLst/>
          </a:prstGeom>
          <a:noFill/>
        </p:spPr>
      </p:pic>
      <p:pic>
        <p:nvPicPr>
          <p:cNvPr id="14" name="Рисунок 13" descr="fleur0336il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0" y="5579998"/>
            <a:ext cx="1403648" cy="1278002"/>
          </a:xfrm>
          <a:prstGeom prst="rect">
            <a:avLst/>
          </a:prstGeom>
        </p:spPr>
      </p:pic>
      <p:pic>
        <p:nvPicPr>
          <p:cNvPr id="3" name="Picture 2" descr="C:\Documents and Settings\Меняйлова\Мои документы\№3 Фото мам 5В\image (58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00" y="1928802"/>
            <a:ext cx="1714500" cy="2286000"/>
          </a:xfrm>
          <a:prstGeom prst="rect">
            <a:avLst/>
          </a:prstGeom>
          <a:noFill/>
        </p:spPr>
      </p:pic>
      <p:pic>
        <p:nvPicPr>
          <p:cNvPr id="4" name="Picture 3" descr="C:\Documents and Settings\Меняйлова\Мои документы\№3 Фото мам 5В\image (64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9364" y="4600655"/>
            <a:ext cx="1266818" cy="225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524" y="260350"/>
            <a:ext cx="4524499" cy="62642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С кем первым </a:t>
            </a:r>
            <a:r>
              <a:rPr lang="ru-RU" sz="2800" b="1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мы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встречаемся</a:t>
            </a:r>
            <a:r>
              <a:rPr lang="ru-RU" sz="2800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Придя на белый свет, 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Так это наша мамочка,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Ее милее нет.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Вся жизнь вокруг нее вращается,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Весь мир наш ею обогрет,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Весь век она старается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Нас уберечь от бед.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>
              <a:solidFill>
                <a:srgbClr val="006600"/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46088" name="Picture 8" descr="7cf754bb7ca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663" y="404813"/>
            <a:ext cx="3455987" cy="2557462"/>
          </a:xfrm>
          <a:noFill/>
          <a:ln/>
        </p:spPr>
      </p:pic>
      <p:pic>
        <p:nvPicPr>
          <p:cNvPr id="46089" name="Picture 9" descr="! Medicaid Newborn Baby Home Visits iStock_000004240119XSma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4663" y="3429000"/>
            <a:ext cx="3455987" cy="2406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80a863fcb13b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1520" y="692696"/>
            <a:ext cx="7458120" cy="573325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Cambria" pitchFamily="18" charset="0"/>
              </a:rPr>
              <a:t>Бабушка! 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Ты, как волшебница из сказки!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" name="Picture 9" descr="J01018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2447107" cy="2381131"/>
          </a:xfrm>
          <a:prstGeom prst="rect">
            <a:avLst/>
          </a:prstGeom>
          <a:noFill/>
        </p:spPr>
      </p:pic>
      <p:pic>
        <p:nvPicPr>
          <p:cNvPr id="5" name="Picture 13" descr="PH03425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5348">
            <a:off x="476437" y="3130196"/>
            <a:ext cx="4519310" cy="3044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332</TotalTime>
  <Words>203</Words>
  <Application>Microsoft Office PowerPoint</Application>
  <PresentationFormat>Экран (4:3)</PresentationFormat>
  <Paragraphs>42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Кимоно</vt:lpstr>
      <vt:lpstr>МБОУ  СОШ №23 им. В.А. Шеболдаева Классный час «Я славлю имя твое – МАМА!»</vt:lpstr>
      <vt:lpstr>Слайд 2</vt:lpstr>
      <vt:lpstr>Слайд 3</vt:lpstr>
      <vt:lpstr> </vt:lpstr>
      <vt:lpstr>Наши мамы</vt:lpstr>
      <vt:lpstr>Наши мамы</vt:lpstr>
      <vt:lpstr>Слайд 7</vt:lpstr>
      <vt:lpstr>Слайд 8</vt:lpstr>
      <vt:lpstr>Бабушка!  Ты, как волшебница из сказки!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52</cp:revision>
  <dcterms:created xsi:type="dcterms:W3CDTF">2009-11-03T17:51:21Z</dcterms:created>
  <dcterms:modified xsi:type="dcterms:W3CDTF">2014-12-07T16:19:23Z</dcterms:modified>
</cp:coreProperties>
</file>