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60" r:id="rId5"/>
    <p:sldId id="258" r:id="rId6"/>
    <p:sldId id="259" r:id="rId7"/>
    <p:sldId id="261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81A8-DDDA-4DEA-8CF3-43CC60613F8B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2A739B2-0948-40D1-AB7B-59122A61B9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81A8-DDDA-4DEA-8CF3-43CC60613F8B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9B2-0948-40D1-AB7B-59122A61B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81A8-DDDA-4DEA-8CF3-43CC60613F8B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9B2-0948-40D1-AB7B-59122A61B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81A8-DDDA-4DEA-8CF3-43CC60613F8B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9B2-0948-40D1-AB7B-59122A61B9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81A8-DDDA-4DEA-8CF3-43CC60613F8B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A739B2-0948-40D1-AB7B-59122A61B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81A8-DDDA-4DEA-8CF3-43CC60613F8B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9B2-0948-40D1-AB7B-59122A61B9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81A8-DDDA-4DEA-8CF3-43CC60613F8B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9B2-0948-40D1-AB7B-59122A61B9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81A8-DDDA-4DEA-8CF3-43CC60613F8B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9B2-0948-40D1-AB7B-59122A61B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81A8-DDDA-4DEA-8CF3-43CC60613F8B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9B2-0948-40D1-AB7B-59122A61B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81A8-DDDA-4DEA-8CF3-43CC60613F8B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9B2-0948-40D1-AB7B-59122A61B9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81A8-DDDA-4DEA-8CF3-43CC60613F8B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A739B2-0948-40D1-AB7B-59122A61B9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DA81A8-DDDA-4DEA-8CF3-43CC60613F8B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2A739B2-0948-40D1-AB7B-59122A61B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3717032"/>
            <a:ext cx="4276328" cy="16002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Учитель химии </a:t>
            </a:r>
          </a:p>
          <a:p>
            <a:r>
              <a:rPr lang="ru-RU" sz="2000" dirty="0" err="1" smtClean="0"/>
              <a:t>Кужновского</a:t>
            </a:r>
            <a:r>
              <a:rPr lang="ru-RU" sz="2000" dirty="0" smtClean="0"/>
              <a:t> филиала МБОУ «</a:t>
            </a:r>
            <a:r>
              <a:rPr lang="ru-RU" sz="2000" dirty="0" err="1" smtClean="0"/>
              <a:t>Оборонинская</a:t>
            </a:r>
            <a:r>
              <a:rPr lang="ru-RU" sz="2000" dirty="0" smtClean="0"/>
              <a:t> СОШ» </a:t>
            </a:r>
          </a:p>
          <a:p>
            <a:r>
              <a:rPr lang="ru-RU" sz="2000" dirty="0" smtClean="0"/>
              <a:t>Басова Ольга Ивановна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Сурьма, химический элемент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Рисунок 3" descr="http://t1.ftcdn.net/jpg/00/29/49/14/400_F_29491488_4OKyPVTy6NzfZrUVc7VLueRvRf2LKlG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645024"/>
            <a:ext cx="2841104" cy="22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Сурьма — компонент сплавов на основе свинца и олова (для аккумуляторных пластин, типографских шрифтов, подшипников, защитных экранов для работы с источниками ионизирующих излучений, посуды), на основе меди и цинка (для художественного литья). Чистую сурьму используют для получения антимонидов с полупроводниковыми свойствами. Входит в состав сложных лекарственных синтетических препаратов. При изготовлении резины используют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пентасульфид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сурьмы Sb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&amp;Pcy;&amp;ocy;&amp;vcy;&amp;tcy;&amp;ocy;&amp;rcy;&amp;yacy;&amp;yacy; &amp;ocy;&amp;pcy;&amp;icy;&amp;scy;&amp;acy;&amp;ncy;&amp;ncy;&amp;ycy;&amp;iecy; &amp;ocy;&amp;pcy;&amp;ycy;&amp;tcy;&amp;ycy; &amp;scy;&amp;acy;&amp;mcy;&amp;ocy;&amp;scy;&amp;tcy;&amp;ocy;&amp;yacy;&amp;tcy;&amp;iecy;&amp;lcy;&amp;softcy;&amp;ncy;&amp;ocy;, &amp;ncy;&amp;iecy; &amp;zcy;&amp;acy;&amp;bcy;&amp;ycy;&amp;vcy;&amp;acy;&amp;jcy;&amp;tcy;&amp;iecy;, &amp;chcy;&amp;tcy;&amp;ocy; &amp;khcy;&amp;lcy;&amp;ocy;&amp;rcy; &amp;pcy;&amp;ocy;&amp;dcy;&amp;dcy;&amp;iecy;&amp;rcy;&amp;zhcy;&amp;icy;&amp;vcy;&amp;acy;&amp;iecy;&amp;tcy; &amp;tcy;&amp;ocy;&amp;lcy;&amp;softcy;&amp;kcy;&amp;ocy; &amp;gcy;&amp;ocy;&amp;rcy;&amp;iecy;&amp;ncy;&amp;icy;&amp;iecy;, &amp;ncy;&amp;ocy; &amp;ncy;&amp;iecy; &amp;dcy;&amp;ycy;&amp;khcy;&amp;acy;&amp;ncy;&amp;icy;&amp;iecy;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149080"/>
            <a:ext cx="2239501" cy="2425452"/>
          </a:xfrm>
          <a:prstGeom prst="rect">
            <a:avLst/>
          </a:prstGeom>
          <a:noFill/>
        </p:spPr>
      </p:pic>
      <p:pic>
        <p:nvPicPr>
          <p:cNvPr id="5" name="Рисунок 4" descr="&amp;Scy;&amp;ucy;&amp;rcy;&amp;softcy;&amp;mcy;&amp;acy;, &amp;kcy;&amp;acy;&amp;dcy;&amp;zhcy;&amp;acy;&amp;lcy;, &amp;pcy;&amp;ocy;&amp;dcy;&amp;vcy;&amp;ocy;&amp;dcy;&amp;kcy;&amp;acy; Blue Heaven &amp;Icy;&amp;ncy;&amp;dcy;&amp;icy;&amp;yacy; &amp;tcy;&amp;ocy;&amp;chcy;&amp;icy;&amp;lcy;&amp;kcy;&amp;acy;, &amp;pcy;&amp;rcy;&amp;ocy;&amp;dcy;&amp;acy;&amp;mcy; &amp;bcy;/&amp;ucy;, &amp;kcy;&amp;ucy;&amp;pcy;&amp;icy;&amp;tcy;&amp;softcy; &amp;vcy; &amp;KHcy;&amp;acy;&amp;rcy;&amp;softcy;&amp;kcy;&amp;ocy;&amp;vcy;, (&amp;Ucy;&amp;kcy;&amp;rcy;&amp;acy;&amp;icy;&amp;ncy;&amp;acy;). 279328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293096"/>
            <a:ext cx="1762125" cy="1850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Физиологическое действие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Сурьма относится к микроэлементам, содержание в организме человека 10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–6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по массе. Постоянно присутствует в живых организмах, физиологическая и биохимическая роль не выяснена.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Нaкапливается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щитовидной железе, угнетает ее функцию и вызывает эндемический зоб. Однако, попадая в пищеварительный тракт, соединения сурьмы не вызывают отравления, так как соли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(III) там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гидролизуются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образованием малорастворимых продуктов. Пыль и пары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вызывают носовые кровотечения, сурьмяную «литейную лихорадку», пневмосклероз, поражают кожу, нарушают половые функции. Для аэрозолей сурьмы ПДК в воздухе рабочей зоны 0,5 мг/м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атмосферном воздухе 0,01 мг/м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ПДК в почве 4,5 мг/кг, в воде 0,05 мг/л.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&amp;dcy;&amp;lcy;&amp;yacy; &amp;gcy;&amp;lcy;&amp;acy;&amp;zcy; &amp;kcy;&amp;ucy;&amp;pcy;&amp;icy;&amp;tcy;&amp;soft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229200"/>
            <a:ext cx="1000125" cy="125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1484784"/>
            <a:ext cx="7772400" cy="4572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Энциклопедический словарь Ф.А. Брокгауза и И.А.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Ефрона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— С.-Пб.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Брокгауз-Ефрон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Шиянов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 Г., Производство сурьмы, М., 1961;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Основы металлургии, т. 5, М., 1968;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Исследование в области создания новой технологии производства сурьмы и ее соединений, в сборнике: Химия и технология сурьмы, Фр., 1965.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&amp;KHcy;&amp;icy;&amp;mcy;&amp;icy;&amp;yacy; &amp;icy; &amp;KHcy;&amp;icy;&amp;mcy;&amp;icy;&amp;kcy;&amp;icy; 1 2012. &amp;Ocy; &amp;rcy;&amp;iecy;&amp;dcy;&amp;kcy;&amp;icy;&amp;khcy; &amp;icy; &amp;rcy;&amp;acy;&amp;scy;&amp;scy;&amp;iecy;&amp;yacy;&amp;ncy;&amp;ncy;&amp;ycy;&amp;khcy;. &amp;Rcy;&amp;acy;&amp;scy;&amp;scy;&amp;kcy;&amp;acy;&amp;zcy;&amp;ycy; &amp;ocy; &amp;mcy;&amp;iecy;&amp;tcy;&amp;acy;&amp;lcy;&amp;lcy;&amp;acy;&amp;kh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149080"/>
            <a:ext cx="3530211" cy="21414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Историческая справка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Расплавленная сурьма растворяет почти все металлы. Об этом знали ещё в старину, и не случайно во многих дошедших до нас алхимических книгах сурьму и её соединения изображали в виде волка с открытой пастью. В трактате немецкого алхимика Михаила Мейера “Бегущая Атланта”, изданном в 1618г, был помещен, например, такой рисунок: на переднем плане волк пожирает лежащего на земле царя, а на заднем плане тот царь, целый и невредимый, подходит к берегу озера, где стоит лодка, которая должна доставить его во дворец на противоположном берегу. Символически этот рисунок изображал способ очистки золота (царь) от примесей серебра и меди с помощью антимонита (волк) – природного сульфида сурьмы, а золото образовывало соединение с сурьмой, которое затем струёй воздуха – сурьма улетучивалась в виде трех окиси, и получалось чистое золото. Этот способ существовал до XVIII века.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908720"/>
            <a:ext cx="7772400" cy="4572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Сурьму применяли в странах Востока за три тысячи лет до нашей эры. Латинское название элемента связано с минералом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стиби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из которого в Древней Греции получали сурьму. Русское «сурьма» происходит от турецкого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surme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— чернить брови (порошок для чернения бровей готовили из минерала сурьмяный блеск). В 15 веке монах Василий Валентин описал процесс получения сурьмы, из сплава со свинцом для отливки типографского шрифта. Природную сернистую сурьму он назвал сурьмяным стеклом. В средние века использовали препараты сурьмы в медицинских целях: пилюли из сурьмы, вино, выдержанное в чашах из сурьмы (при этом образовывался «рвотный камень» K[C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Sb(OH)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]·1/2H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&amp;Icy;&amp;scy;&amp;tcy;&amp;ocy;&amp;rcy;&amp;icy;&amp;yacy; - &amp;Kcy;&amp;acy;&amp;rcy;&amp;tcy;&amp;icy;&amp;ncy;&amp;kcy;&amp;acy; 13119/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365104"/>
            <a:ext cx="1416701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Распространение в природе.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Среднее содержание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земной коре 5 ×10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=5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по массе. В магме и биосфере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рассеяна. Из горячих подземных вод она концентрируется в гидротермальных месторождениях. Известны собственно сурьмяные месторождения, а также сурьмяно-ртутные, сурьмяно-свинцовые,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золото-сурьмяные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сурьмяно-вольфрамовые. Из 27 минералов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главное промышленное значение имеет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антимонит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(Sb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(см. также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Сурьмяные руды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Благодаря сродству с серой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виде примеси часто встречается в сульфидах мышьяка, висмута, никеля, свинца, ртути, серебра и других элементов.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&amp;kcy;&amp;ncy;&amp;icy;&amp;gcy;&amp;acy;: &amp;Dcy;&amp;acy;&amp;vcy;&amp;ncy;&amp;ocy; &amp;lcy;&amp;icy; &amp;lcy;&amp;yucy;&amp;dcy;&amp;icy; &amp;gcy;&amp;icy;&amp;bcy;&amp;ncy;&amp;ucy;&amp;tcy; &amp;zcy;&amp;acy; &amp;mcy;&amp;iecy;&amp;tcy;&amp;acy;&amp;lcy;&amp;lcy; &amp;icy; &amp;kcy;&amp;acy;&amp;kcy; &amp;icy;&amp;mcy;&amp;iecy;&amp;ncy;&amp;ncy;&amp;ocy; &amp;zcy;&amp;acy;&amp;kcy;&amp;acy;&amp;lcy;&amp;yacy;&amp;lcy;&amp;acy;&amp;scy;&amp;softcy; &amp;scy;&amp;tcy;&amp;acy;&amp;lcy;&amp;soft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437112"/>
            <a:ext cx="3942382" cy="204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Физические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сурьмы известна одна кристаллическая форма и несколько аморфных (так называемые желтая, черная и взрывчатая сурьма). При обычных условиях устойчива лишь кристаллическая сурьма; она серебристо-белого цвета с синеватым оттенком. Чистый металл при медленном охлаждение под слоем шлака образует на поверхности игольчатые кристаллы, напоминающую форму звезд. Структура кристаллов ромбоэдрическая.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Желтая сурьма получается при пропускании кислорода или воздуха в сжиженный при-90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сурьмянистый водород; уже при –50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она переходит в обыкновенную (кристаллическую) сурьму.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Черная сурьма образуется при быстром охлаждении паров сурьмы, примерно при 400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переходит в обыкновенную сурьму.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Химические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 химическом отношении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/>
              <a:t>малоактивна</a:t>
            </a:r>
            <a:r>
              <a:rPr lang="ru-RU" sz="2000" dirty="0" smtClean="0"/>
              <a:t>. На воздухе не окисляется вплоть до температуры плавления. С азотом и водородом не реагирует. Углерод незначительно растворяется в расплавленной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/>
              <a:t>Металл </a:t>
            </a:r>
            <a:r>
              <a:rPr lang="ru-RU" sz="2000" dirty="0" smtClean="0"/>
              <a:t>активно взаимодействует с хлором и др. галогенами, образуя </a:t>
            </a:r>
            <a:r>
              <a:rPr lang="ru-RU" sz="2000" b="1" dirty="0" smtClean="0"/>
              <a:t>сурьмы галогениды</a:t>
            </a:r>
            <a:r>
              <a:rPr lang="ru-RU" sz="2000" dirty="0" smtClean="0"/>
              <a:t>. С кислородом взаимодействует при температуре выше 630 °C с образованием Sb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O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(см. </a:t>
            </a:r>
            <a:r>
              <a:rPr lang="ru-RU" sz="2000" b="1" dirty="0" smtClean="0"/>
              <a:t>Сурьмы окислы</a:t>
            </a:r>
            <a:r>
              <a:rPr lang="ru-RU" sz="2000" dirty="0" smtClean="0"/>
              <a:t>)</a:t>
            </a:r>
            <a:r>
              <a:rPr lang="ru-RU" sz="2000" i="1" dirty="0" smtClean="0"/>
              <a:t>.</a:t>
            </a:r>
            <a:r>
              <a:rPr lang="ru-RU" sz="2000" dirty="0" smtClean="0"/>
              <a:t> При сплавлении с серой получаются </a:t>
            </a:r>
            <a:r>
              <a:rPr lang="ru-RU" sz="2000" b="1" dirty="0" smtClean="0"/>
              <a:t>сурьмы сульфиды</a:t>
            </a:r>
            <a:r>
              <a:rPr lang="ru-RU" sz="2000" dirty="0" smtClean="0"/>
              <a:t>, так же взаимодействует с фосфором и мышьяком.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ru-RU" sz="2000" dirty="0" smtClean="0"/>
              <a:t> </a:t>
            </a:r>
            <a:r>
              <a:rPr lang="ru-RU" sz="2000" dirty="0" smtClean="0"/>
              <a:t>устойчива по отношению к воде и разбавленным кислотам.</a:t>
            </a:r>
          </a:p>
        </p:txBody>
      </p:sp>
      <p:pic>
        <p:nvPicPr>
          <p:cNvPr id="4" name="Рисунок 3" descr="Antimony The World's Blo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lements of the fifth group Timelin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653136"/>
            <a:ext cx="2447925" cy="1835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Концентрированные соляная и серная кислоты медленно растворяют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образованием хлорида SbCl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сульфата Sb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концентрированная азотная кислота окисляет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высшего окисла, образующегося в виде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гидратированного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соединения xSb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×уН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О. Практический интерес представляют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труднорастворимые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соли сурьмяной кислоты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антимонаты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(МеSbO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×3H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O, где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К) и соли не выделенной метасурьмянистой кислоты - метаантимониты (MeSbO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×ЗН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О), обладающие восстановительными свойствами.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соединяется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металлами, образуя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антимониды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Нахождение в природе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Содержание в земной коре 5·10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_–5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по массе. Встречается в природе в самородном состоянии. Известно около 120 минералов, содержащих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главным образом в виде сульфида Sb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(сурьмяный блеск, антимонит, стибнит). Продукт окисления сульфида кислородом воздуха Sb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белая сурьмяная руда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валентинит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сенармонтит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Сурьма часто содержится в свинцовых, медных и серебряных рудах (тетраэдрит Cu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джемсонит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Pb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FeSb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&amp;Scy;&amp;ucy;&amp;rcy;&amp;softcy;&amp;mcy;&amp;acy; - &amp;Bcy;&amp;Lcy;&amp;IEcy;&amp;Vcy;&amp;Acy;&amp;Dcy;&amp;A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149080"/>
            <a:ext cx="3749402" cy="2337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Получение сурьмы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Сурьму получают сплавлением сульфида Sb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железом: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+3Fe=2Sb+3FeS,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обжигом сульфида Sb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восстановлением полученного оксида углем: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+5O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=Sb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+3SO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+4C=2Sb+4CO. Чистую сурьму (99,9%) получают электролитическим рафинированием. Сурьму извлекают также из свинцовых концентратов, полученных при переработке полиметаллических руд.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&amp;KHcy;&amp;icy;&amp;mcy;&amp;icy;&amp;chcy;&amp;iecy;&amp;scy;&amp;kcy;&amp;icy;&amp;iecy; &amp;scy;&amp;vcy;&amp;ocy;&amp;jcy;&amp;scy;&amp;tcy;&amp;vcy;&amp;acy; - &amp;Kcy;&amp;acy;&amp;rcy;&amp;tcy;&amp;icy;&amp;ncy;&amp;kcy;&amp;acy; 13119/1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653136"/>
            <a:ext cx="19621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</TotalTime>
  <Words>986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Сурьма, химический элемент </vt:lpstr>
      <vt:lpstr>Историческая справка</vt:lpstr>
      <vt:lpstr>Слайд 3</vt:lpstr>
      <vt:lpstr>Распространение в природе.</vt:lpstr>
      <vt:lpstr>Физические свойства</vt:lpstr>
      <vt:lpstr>Химические свойства</vt:lpstr>
      <vt:lpstr>Слайд 7</vt:lpstr>
      <vt:lpstr>Нахождение в природе</vt:lpstr>
      <vt:lpstr>Получение сурьмы</vt:lpstr>
      <vt:lpstr>Применение</vt:lpstr>
      <vt:lpstr>Физиологическое действие</vt:lpstr>
      <vt:lpstr>Литература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Сурьма, химический элемент </dc:title>
  <dc:creator>User</dc:creator>
  <cp:lastModifiedBy>User</cp:lastModifiedBy>
  <cp:revision>9</cp:revision>
  <dcterms:created xsi:type="dcterms:W3CDTF">2015-02-20T14:45:10Z</dcterms:created>
  <dcterms:modified xsi:type="dcterms:W3CDTF">2015-02-20T16:06:44Z</dcterms:modified>
</cp:coreProperties>
</file>