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99C63D7-532C-40CB-88C9-2CDC628C7BF7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FD4D032-2A58-410D-AFD2-3FE730CC81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9C63D7-532C-40CB-88C9-2CDC628C7BF7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D4D032-2A58-410D-AFD2-3FE730CC81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9C63D7-532C-40CB-88C9-2CDC628C7BF7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D4D032-2A58-410D-AFD2-3FE730CC81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9C63D7-532C-40CB-88C9-2CDC628C7BF7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D4D032-2A58-410D-AFD2-3FE730CC813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9C63D7-532C-40CB-88C9-2CDC628C7BF7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D4D032-2A58-410D-AFD2-3FE730CC813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9C63D7-532C-40CB-88C9-2CDC628C7BF7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D4D032-2A58-410D-AFD2-3FE730CC813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9C63D7-532C-40CB-88C9-2CDC628C7BF7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D4D032-2A58-410D-AFD2-3FE730CC813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9C63D7-532C-40CB-88C9-2CDC628C7BF7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D4D032-2A58-410D-AFD2-3FE730CC813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9C63D7-532C-40CB-88C9-2CDC628C7BF7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D4D032-2A58-410D-AFD2-3FE730CC81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99C63D7-532C-40CB-88C9-2CDC628C7BF7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D4D032-2A58-410D-AFD2-3FE730CC813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99C63D7-532C-40CB-88C9-2CDC628C7BF7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FD4D032-2A58-410D-AFD2-3FE730CC813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99C63D7-532C-40CB-88C9-2CDC628C7BF7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FD4D032-2A58-410D-AFD2-3FE730CC813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i="1" dirty="0" smtClean="0"/>
              <a:t>Дифференцированный подход в обучении химии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2600" dirty="0" smtClean="0"/>
              <a:t>Учитель химии </a:t>
            </a:r>
          </a:p>
          <a:p>
            <a:r>
              <a:rPr lang="ru-RU" sz="2600" dirty="0" err="1" smtClean="0"/>
              <a:t>Кужновского</a:t>
            </a:r>
            <a:r>
              <a:rPr lang="ru-RU" sz="2600" dirty="0" smtClean="0"/>
              <a:t> филиала </a:t>
            </a:r>
          </a:p>
          <a:p>
            <a:r>
              <a:rPr lang="ru-RU" sz="2600" dirty="0" smtClean="0"/>
              <a:t>МБОУ «</a:t>
            </a:r>
            <a:r>
              <a:rPr lang="ru-RU" sz="2600" dirty="0" err="1" smtClean="0"/>
              <a:t>Оборонинская</a:t>
            </a:r>
            <a:r>
              <a:rPr lang="ru-RU" sz="2600" dirty="0" smtClean="0"/>
              <a:t> СОШ» </a:t>
            </a:r>
          </a:p>
          <a:p>
            <a:r>
              <a:rPr lang="ru-RU" sz="2600" dirty="0" smtClean="0"/>
              <a:t>Басова Ольга Ивановна</a:t>
            </a:r>
          </a:p>
          <a:p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8640"/>
            <a:ext cx="2636948" cy="1912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Учащиеся с низким уровнем знаний выполняют при этом простые задания – находят готовую информацию в таблицах, схемах, уравнениях реакций и объясняют её.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Учащиеся со средним уровнем знаний анализируют, сравнивают и систематизируют полученную информацию.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Учащимся с высоким уровнем знаний предлагаю самостоятельно находить способ решения поставленной задачи и делать выводы.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При изложении нового материала 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Учащиеся с низким уровнем мотивации получают задания аналогичные предложенным в тексте.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Учащиеся со средним уровнем мотивации получают задание на применение имеющихся знаний в новой ситуации.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Учащиеся с высоким уровнем мотивации выполняют задания творческого характера.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Закрепление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Самое простое задание – репродуктивного характера.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Более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сложное – задание, требующее применения знаний в новой ситуации.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Наиболее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сложные – творческие задания.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Также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подготовке домашнего задания учащиеся могут использовать дополнительный материал, справочные данные, которые часто находят в Интернете. При объяснении домашнего задания ребята могут демонстрировать эти фрагменты для всего класса.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Домашнее задание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Учащиеся, имеющие пробелы в знаниях, выполняют работу по инструктивным карточкам, описывают наблюдения, записывают готовые уравнения реакций.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Учащиеся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имеющие достаточный уровень химических знаний, выполняют работу, записывают наблюдения, самостоятельно объясняют их, пишут уравнения соответствующих реакций, делают выводы.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 выполнении практических работ 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1844824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Предоставляю самостоятельный выбор учениками одного из нескольких предложенных вариантов заданий.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Проверочные, контрольные работы 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http://im2-tub-ru.yandex.net/i?id=241401318-7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3861048"/>
            <a:ext cx="2195736" cy="21957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Изучение каждого предмета в школе – не цель, а средство развития ребенка. Для оценки успехов учащихся определяется, как усвоено содержание: на уровне воспроизведения фактов, их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реконструирования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или на вариативном уровне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уровне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мыслительных операций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://im1-tub-ru.yandex.net/i?id=38944068-48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4077071"/>
            <a:ext cx="2376264" cy="22002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Унт И.Э. Индивидуализация и дифференциация обучения. М., 1990.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Кирсанов А.А. Индивидуализация учебной деятельности как педагогическая проблема. Казань, 1982.</a:t>
            </a:r>
          </a:p>
          <a:p>
            <a:pPr lvl="0"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Веденина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Т. И. Дифференциация обучения, как важный фактор развития познавательных интересов школьников. http://festival.1september.ru.</a:t>
            </a:r>
          </a:p>
          <a:p>
            <a:pPr lvl="0"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Селевко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Г.К. Энциклопедия образовательных технологий, Москва, НИИ школьных технологий, 2006.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Используемая литература: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/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обучении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химии дифференциация имеет особое значение. Это обусловлено спецификой предмета: у одних учащихся усвоение химии сопряжено со значительными трудностями, а у других проявляются явно выраженные способности к изучению предмета. Проблему прочности знаний по химии можно решить технологией уровневой дифференциации.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&amp;Tcy;&amp;rcy;&amp;iecy;&amp;ncy;&amp;iecy;&amp;rcy;&amp;ycy;, &amp;scy;&amp;pcy;&amp;ocy;&amp;rcy;&amp;tcy;&amp;icy;&amp;vcy;&amp;ncy;&amp;ycy;&amp;iecy; &amp;scy;&amp;iecy;&amp;kcy;&amp;tscy;&amp;icy;&amp;icy;, &amp;shcy;&amp;kcy;&amp;ocy;&amp;lcy;&amp;ycy; &amp;khcy;&amp;icy;&amp;mcy;&amp;icy;&amp;icy; &amp;Tcy;&amp;rcy;&amp;iecy;&amp;ncy;&amp;iecy;&amp;rcy;&amp;ycy;, &amp;scy;&amp;pcy;&amp;ocy;&amp;rcy;&amp;tcy;&amp;icy;&amp;vcy;&amp;ncy;&amp;ycy;&amp;iecy; &amp;scy;&amp;iecy;&amp;kcy;&amp;tscy;&amp;icy;&amp;icy;, &amp;shcy;&amp;kcy;&amp;ocy;&amp;lcy;&amp;ycy; &amp;khcy;&amp;icy;&amp;mcy;&amp;icy;&amp;icy;. &amp;Scy;&amp;tcy;&amp;rcy;&amp;acy;&amp;ncy;&amp;icy;&amp;tscy;&amp;acy;: 1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4437112"/>
            <a:ext cx="3010396" cy="1867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Возникает потребность в поиске путей решения задачи: как при уменьшении числа предметных часов не потерять те качества, которые предмет — химия — может формировать в силу специфики, и как перестроить учебный процесс на достижение всеми учащимися базового уровня образования, а для заинтересованных учащихся более высоких результатов.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&amp;Pcy;&amp;ocy;&amp;lcy;&amp;softcy;&amp;zcy;&amp;ocy;&amp;vcy;&amp;acy;&amp;tcy;&amp;iecy;&amp;lcy;&amp;icy; &amp;vcy; &amp;ocy;&amp;ncy;&amp;lcy;&amp;acy;&amp;jcy;&amp;ncy; - &amp;Tcy;&amp;vcy;&amp;ocy;&amp;jcy; &amp;fcy;&amp;ocy;&amp;rcy;&amp;ucy;&amp;mcy;!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4293096"/>
            <a:ext cx="2713484" cy="2298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525963"/>
          </a:xfrm>
        </p:spPr>
        <p:txBody>
          <a:bodyPr/>
          <a:lstStyle/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использовать технологию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разноуровневого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обучения; 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обеспечить полное усвоение учащимися базисного компонента образования, а также выше базисного; 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обеспечить возможность для развития личности ученика и его эффективного учения.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i="1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разработать технологию дифференцированного обучения, проблемный подход; </a:t>
            </a:r>
          </a:p>
          <a:p>
            <a:pPr lvl="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обосновать распределение времени на учебном занятии на самостоятельную работу учащихся, работу в диалоге, в группе; </a:t>
            </a:r>
          </a:p>
          <a:p>
            <a:pPr lvl="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выявить место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разноуровневых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занятий в целостном учебном процессе; </a:t>
            </a:r>
          </a:p>
          <a:p>
            <a:pPr lvl="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выявить условия повышения эффективности обучения и развития учащихся; </a:t>
            </a:r>
          </a:p>
          <a:p>
            <a:pPr lvl="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разработать методические рекомендации по использованию технологии дифференцированного обучения.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i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преобладание объяснительно-иллюстративного способа обучения; 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фронтальные формы обучения; 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низкий уровень познавательной самостоятельности учащихся; 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низкий уровень мотивации учения.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Проблемы: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" descr="http://im3-tub-ru.yandex.net/i?id=96266631-27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4581128"/>
            <a:ext cx="1213875" cy="20231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4525963"/>
          </a:xfrm>
        </p:spPr>
        <p:txBody>
          <a:bodyPr>
            <a:normAutofit/>
          </a:bodyPr>
          <a:lstStyle/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обязательная общеобразовательная подготовка (её уровень должен достичь каждый ученик): усвоение ЗУН в рамках учебной программы;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повышенная подготовка, определяющаяся заданной глубиной овладения содержанием учебного предмета;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обучение на уровне углубленного изучения предмета для интересующегося, способного ученика. Обучение происходит на индивидуальном и максимально возможном уровне сложности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При организации процесса обучения учащихся необходимо ориентироваться на введение трех стандартов: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525963"/>
          </a:xfrm>
        </p:spPr>
        <p:txBody>
          <a:bodyPr/>
          <a:lstStyle/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опросе и актуализации знаний.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изложении нового материала.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закреплении изученного материала.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определении домашнего задания.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выполнении практических работ.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этапе контроля (при проведении проверочных и контрольных работ).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индивидуальной работе с учащимися.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Основные направления реализации индивидуально – дифференцированного обучения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Учащиеся с низким уровнем знаний выполняют задания, используя алгоритмы или записи в тетради. Правильность выполнения задания проверяется учащимися с высоким уровнем.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Учащиеся со средней мотивацией  не только выполняют задание, но и объясняют свои действия, отвечают на дополнительные вопросы учителя и учащихся. Их ответы также отслеживаются сильными учащимися.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       Учащиеся с высоким уровнем знаний излагают найденный дополнительный материал и выполняют задание творческого характера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 опросе и актуализации знаний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</TotalTime>
  <Words>652</Words>
  <Application>Microsoft Office PowerPoint</Application>
  <PresentationFormat>Экран (4:3)</PresentationFormat>
  <Paragraphs>62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Открытая</vt:lpstr>
      <vt:lpstr>Дифференцированный подход в обучении химии</vt:lpstr>
      <vt:lpstr>Слайд 2</vt:lpstr>
      <vt:lpstr>Слайд 3</vt:lpstr>
      <vt:lpstr>Цель:  </vt:lpstr>
      <vt:lpstr>Задачи:  </vt:lpstr>
      <vt:lpstr>Проблемы: </vt:lpstr>
      <vt:lpstr>При организации процесса обучения учащихся необходимо ориентироваться на введение трех стандартов:  </vt:lpstr>
      <vt:lpstr>Основные направления реализации индивидуально – дифференцированного обучения</vt:lpstr>
      <vt:lpstr>При опросе и актуализации знаний </vt:lpstr>
      <vt:lpstr> При изложении нового материала </vt:lpstr>
      <vt:lpstr>Закрепление</vt:lpstr>
      <vt:lpstr>Домашнее задание </vt:lpstr>
      <vt:lpstr>При выполнении практических работ </vt:lpstr>
      <vt:lpstr>Проверочные, контрольные работы </vt:lpstr>
      <vt:lpstr>Слайд 15</vt:lpstr>
      <vt:lpstr>Используемая литература: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Дифференцированный подход в обучении химии</dc:title>
  <dc:creator>User</dc:creator>
  <cp:lastModifiedBy>User</cp:lastModifiedBy>
  <cp:revision>5</cp:revision>
  <dcterms:created xsi:type="dcterms:W3CDTF">2015-02-09T15:15:54Z</dcterms:created>
  <dcterms:modified xsi:type="dcterms:W3CDTF">2015-02-09T16:04:29Z</dcterms:modified>
</cp:coreProperties>
</file>