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7" r:id="rId12"/>
    <p:sldId id="265" r:id="rId13"/>
    <p:sldId id="266" r:id="rId14"/>
    <p:sldId id="274" r:id="rId15"/>
    <p:sldId id="268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69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-17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0E94F-A27E-4A8B-89F0-6112ACFAC49C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7976E-1801-4B09-8F84-69B2295E4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83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71600" y="1124744"/>
            <a:ext cx="6400800" cy="23762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«Образ Петра Первого на страницах романа А.Н. </a:t>
            </a:r>
            <a:r>
              <a:rPr lang="ru-RU" b="1" dirty="0" smtClean="0"/>
              <a:t>Толстого «Петр </a:t>
            </a:r>
            <a:r>
              <a:rPr lang="en-US" b="1" dirty="0" smtClean="0"/>
              <a:t>I</a:t>
            </a:r>
            <a:r>
              <a:rPr lang="ru-RU" b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Урок литературы в 11 классе</a:t>
            </a:r>
          </a:p>
          <a:p>
            <a:r>
              <a:rPr lang="ru-RU" b="1" dirty="0" smtClean="0"/>
              <a:t>Учитель Лаврова И.Н.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876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60648"/>
            <a:ext cx="6732240" cy="669674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Петр путешествует по Германии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Петр и Меншиков вылезли из дормеза, разминая ноги.</a:t>
            </a:r>
            <a:b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— А что, Алексашка, заведем когда-нибудь у себя такую жизнь?</a:t>
            </a:r>
            <a:b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— Не знаю, мин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херц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— не скоро, пожалуй...</a:t>
            </a:r>
            <a:b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— Милая жизнь... Слышь, и собаки здесь лают без ярости... Парадиз... Вспомню Москву, — так бы сжег ее...</a:t>
            </a:r>
            <a:b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— Хлев, это верно...</a:t>
            </a:r>
            <a:b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— Сидят на старине, — ж...па сгнила... Землю за тысячу лет пахать не научились... Отчего сие? Курфюрст Фридрих — умный человек: к Балтийскому морю нам надо пробиваться — вот что... И там бы город построить новый — истинный парадиз... Гляди, — звезды здесь ярче нашего...</a:t>
            </a:r>
            <a:b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— А у нас бы, мин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херц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кругом бы тут все обгадили...</a:t>
            </a:r>
            <a:b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— Погоди,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Алексаша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вернусь — дух из Москвы вышибу...</a:t>
            </a:r>
            <a:b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— Только так и можно...</a:t>
            </a:r>
            <a:b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99" y="2069079"/>
            <a:ext cx="2771800" cy="2082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03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00411" y="1484784"/>
            <a:ext cx="6400800" cy="327345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Первым из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сподвижников Петра по праву считался светлейший князь, а в прошлом — сын придворного конюха, Александр Данилович Меншиков. Почти ровесник Петра, он долгие годы был первым фаворитом царя и многого достиг благодаря своей преданной службе государю</a:t>
            </a:r>
            <a:r>
              <a:rPr lang="ru-RU" sz="2400" dirty="0"/>
              <a:t>. 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04" y="4504533"/>
            <a:ext cx="2664296" cy="2108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35" y="4437112"/>
            <a:ext cx="2243090" cy="2243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63688" y="260648"/>
            <a:ext cx="5937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Сподвижники Петра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400800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Сподвижники Петра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4600" y="1214402"/>
            <a:ext cx="6791656" cy="564359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1689 году Лефорт познакомился с молодым Петром, и с этих пор его судьба была неразрывно связана с деятельностью юного самодержца. В 1690 году Петр начал открыто посещать Немецкую слободу, где  всё чаще  бывал в гостях у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Лефорта.</a:t>
            </a:r>
          </a:p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Ни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одно дело, задуманное Петром, не обходилось без участия Лефорта. Он командовал полком,   кораблем «Марс» во время морских учений, а затем и прибывшим из Голландии кораблем. Он сопровождал Петра в его поездках по стране. В 1693 году он  был произведен в генералы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Лефорт участвовал в Азовских походах и во время штурма Азова  в 1695 году лично захватил турецкое знамя. После этого похода он был назначен Петром адмиралом русского флота. Это назначение не всем пришлось по душе, так как считалось, что Лефорт был несведущ в морском деле, но Петр рассчитывал на его энтузиазм и энергию, чтобы создать русский галерный флот и перекрыть туркам доступ к Азову. Лефорт с этой задачей успешно справился (19 июля 1696 года крепость Азов была взята). </a:t>
            </a:r>
          </a:p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 время правления Петра I была организована  дипломатическая миссия России в Западную Европу в 1697—1698 годах, которую возглавлял Лефорт и которая называлась «Великое посольство».</a:t>
            </a:r>
          </a:p>
          <a:p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36912"/>
            <a:ext cx="1792609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020272" y="558562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Лефорт Франц Яковлевич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3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230" y="-459432"/>
            <a:ext cx="9129252" cy="753345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Петр дивился разумности сердечного друга Франца. "По-французски называется политик - знать свои выгоды, - объяснял Лефорт. </a:t>
            </a:r>
            <a:b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..."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Чудно было его слушать: танцор,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дебошан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балагур, а здесь вдруг заговорил о том, о чем русские и не заикались: "У вас каждый тянет врозь, а до государства никому дела нет: одному прибытки дороги, другому честь, иному - только чрево набить... Народа такого дикого сыскать можно разве в Африке. Ни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ремеслов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ни войска, ни флота... Одно - три шкуры драть, да и те худые..." Говорил он такие слова смело, не боясь, что Петр вступится за Третий Рим... Будто со свечой проникал он в дебри Петрова ума, дикого, жадного, встревоженного. Уж и огонек лампады перед ликом Сергия лизал зеленое стекло, и за окном затихали шаги дозорных, - Лефорт, рассмешив шуточкой, опять сворачивал на свое: - Ты очень умный человек, Петер... О, я много шатался по свету, видел разных людей... Тебе отдаю шпагу мою и жизнь... (Любовно заглядывая в карие, выпуклые глаза Петра, такого тихого и будто много лет прожившего за эти дни.) Нужны тебе верные и умные люди, Петер... Не торопись, жди, - мы найдем новых людей, таких, кто за дело, за твое слово в огонь пойдут, отца, мать не пожалеют... А бояре пусть спорят между собой за места, за честь, - им новые головы не приставишь, а отрубить их никогда не поздно...</a:t>
            </a:r>
            <a:b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Выжди, укрепись, еще слаб бороться с боярами... Будут у нас потехи,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шумство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красивые девушки... Покуда кровь горяча, - гуляй, - казны хватит, ты - царь...</a:t>
            </a:r>
            <a:b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Близко шептали его тонкие губы, закрученные усики щекотали щеку Петра, зрачки, то ласковые, то твердые, дышали умом и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дебошанством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... Любимый человек читал в мыслях, словами выговаривал то, что смутным только желанием бродило в голове Петра...</a:t>
            </a:r>
            <a:b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37856"/>
            <a:ext cx="9144000" cy="68407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Лефорт стал нужен Петру, как умная мать ребенку: Лефорт с полслова понимал его желания, стерег от опасностей, учил видеть выгоды и невыгоды и, казалось, сам горячо его полюбил, постоянно был подле царя не за тем, чтобы просить, как бояре — уныло стукая челом в ноги, — деревенек и людишек, а для общего им обоим дела и общих потех. Нарядный, болтливый, добродушный, как утреннее солнце в окошке, он появлялся — с поклонами, улыбочками — у Петра в опочивальне, — и так весельем, радостными заботами, счастливыми ожиданиями — начинался день. Петр любил в Лефорте свои сладкие думы о заморских землях, прекрасных городах и гаванях с кораблями и отважными капитанами, пропахшими табаком и ромом, — все, что с детства мерещилось ему на картинках и печатных листах, привозимых из-за границы. Даже запах от платья Лефорта был не русский, иной, весьма приятный...</a:t>
            </a:r>
            <a:b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Петр хотел, чтобы дом его любимца стал островком этой манящей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иноземщины…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8640"/>
            <a:ext cx="6876256" cy="666936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Писатель не идеализировал Петра I. Горячность и темперамент, с которыми Петр принимается за ломку и искоренение старых порядков, нередко приводят к издевательству над людьми. Деспотизм царя-самодержца проявляется, например, в том, что он с издевкой режет боярам бороды, бесчинствует в их домах, устраивает дикие шутовские шествия по улицам Москвы.</a:t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Но по отношению к родовитым боярам, недовольным реформами и тяготеющим к старому укладу жизни, деспотизм царя вполне оправдан. 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Толстой рисует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романе запоминающиеся типы спесивых, чванливых бояр родовитых фамилий, способных только сокрушаться по поводу старых порядков, ушедших теперь из жизни. Таков старый боярин Буйносов, медлительный и вялый тугодум, который олицетворяет вырождение этого привилегированного сословия в петровскую эпоху. На смену ему приходят энергичные, деятельные представители служилого дворянства и купечества, которые активно участвуют в преобразованиях Петра. Такие герои, как Александр Меньшиков, Андрей Голиков, семья Бровкиных, сделали головокружительную карьеру, став близкими сподвижниками царя.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57758"/>
            <a:ext cx="2483768" cy="2267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54" y="548680"/>
            <a:ext cx="17907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41" y="5429250"/>
            <a:ext cx="25241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03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2500" y="243488"/>
            <a:ext cx="856895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Женские образы в романе</a:t>
            </a:r>
            <a:br>
              <a:rPr lang="ru-RU" sz="4000" dirty="0" smtClean="0"/>
            </a:br>
            <a:r>
              <a:rPr lang="ru-RU" sz="4000" dirty="0" smtClean="0"/>
              <a:t> Царевна Софья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4" y="1179592"/>
            <a:ext cx="3693504" cy="4049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1196752"/>
            <a:ext cx="4427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светлице дремотно, только постукивает маятник. Много здесь было пролито слез. Не раз, бывало, металась Софья между этих стен... Кричи, изгрызи руки — все равно уходят годы, отцветает молодость... Обречена девка, царская дочь, на вечное девство, черную скуфью... Из светлицы одна дверь — в монастырь. Сколько их тут — царевен —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крикивало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 ночам в подушку дикими голосами, рвало на себе косы — никто не слыхал, не видел.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464" y="5517233"/>
            <a:ext cx="865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только на троне может эта сильная и волевая натура </a:t>
            </a:r>
            <a:r>
              <a:rPr lang="ru-RU" dirty="0" err="1"/>
              <a:t>самореализоваться</a:t>
            </a:r>
            <a:r>
              <a:rPr lang="ru-RU" dirty="0"/>
              <a:t>. Но трагедия Софьи в том, что не почувствовала она необходимость реформ для России, сделала ставку на боярство — </a:t>
            </a:r>
            <a:r>
              <a:rPr lang="ru-RU" dirty="0" err="1"/>
              <a:t>консервативнейшую</a:t>
            </a:r>
            <a:r>
              <a:rPr lang="ru-RU" dirty="0"/>
              <a:t> часть общества.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3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7524" y="0"/>
            <a:ext cx="8568952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Царица Наталья Кирилловна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" y="835397"/>
            <a:ext cx="3981314" cy="453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Наталья Кирилловна живет в постоянном страхе за сына. Ей непонятны его наклонности и привязанности. Она была рада, если бы Петруша целыми днями сидел подле нее, чисто одетый и аккуратно причесанный, но она верит в высокое предназначение сына.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29939" y="1119826"/>
            <a:ext cx="49953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Мать Петра - Наталья Кирилловна Нарышкина - из бедного дворянского рода, «у отца с матерью в лаптях ходила», в чем ее постоянно упрекала царевна Софья.</a:t>
            </a:r>
          </a:p>
          <a:p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Она была бесправным существом в огромном семействе, куда ее отдали замуж. Когда Петр был маленьким, она боялась, что его могут убить в борьбе за власть. Сердце матери замирало, когда она слышала слова Софьи: «Жалко, стрельцы волчонка не задушили с волчицей». Толстой рисует образ заботливой, любящей матери, опекающей сына.</a:t>
            </a:r>
          </a:p>
          <a:p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Когда мать Петра заболела и лежала при смерти, Петр, «припав у изголовья, целовал ей плечо и лицо». Он с нежностью к матери сказал сестре: «Наташа, ...маманю жалко». Здесь мы видим, как образ Петра дополняется другими чертами - такими как любовь, жалость к матери.</a:t>
            </a:r>
          </a:p>
        </p:txBody>
      </p:sp>
    </p:spTree>
    <p:extLst>
      <p:ext uri="{BB962C8B-B14F-4D97-AF65-F5344CB8AC3E}">
        <p14:creationId xmlns:p14="http://schemas.microsoft.com/office/powerpoint/2010/main" val="40523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0"/>
            <a:ext cx="8568952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Анна </a:t>
            </a:r>
            <a:r>
              <a:rPr lang="ru-RU" b="1" dirty="0" err="1" smtClean="0"/>
              <a:t>Монс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23055" y="1052736"/>
            <a:ext cx="49209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Несколько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особняком стоит в романе образ Анны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Монс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— первой возлюбленной царя, не сумевшей оценить то значение, которое давала ей истинная любовь Петра. Глупой мещанкой оказалась Анна, не сумевшая перешагнуть через предрассудки, а вернее всего, не полюбившая Петра. Он скорее пугал ее, она пользовалась его щедротами, но сердце этой глупой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немочки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оставалось глухим к его любви.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68760"/>
            <a:ext cx="4115550" cy="51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5472"/>
            <a:ext cx="7315200" cy="962569"/>
          </a:xfrm>
        </p:spPr>
        <p:txBody>
          <a:bodyPr/>
          <a:lstStyle/>
          <a:p>
            <a:pPr algn="ctr"/>
            <a:r>
              <a:rPr lang="ru-RU" dirty="0" smtClean="0"/>
              <a:t>Евдокия Лопухина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979467"/>
            <a:ext cx="60841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вдруг поняла: теперь она полновластная царица... Зажмурилась, сжала губы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по-царичьи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... «Анну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Монс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— в Сибирь навечно, — это первое. За мужа — взяться... Конечно, покойная свекровь, ненавистница, только и делала, что ему наговаривала... Теперь по-другому повернется. Вчера была Дуня, сегодня государыня всея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Великия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Малыя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Белыя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... (Представила, как выходит из Успенского собора, впереди бояр, под колокольный звон к народу, — дух перехватило.) Платье большое царское надо шить новое, а уж с Натальи Кирилловны обносы не надену... Петруша всегда в отъезде, самой придется править...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" y="1340768"/>
            <a:ext cx="2952328" cy="367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538067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Так же не понимает Петра и его жена Авдотья. Она горда своим положением царицы, но никак не хочет понять, что времена уже изменились и Петр не тот человек, которого можно приручить. Ее роковой ошибкой было желание скорее занять место покойной свекрови. Но Петр ей этого не простил. И пошла она вслед за другими в монастырь..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39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6400800" cy="43204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 </a:t>
            </a:r>
            <a:br>
              <a:rPr lang="ru-RU" dirty="0"/>
            </a:br>
            <a:r>
              <a:rPr lang="ru-RU" sz="2700" b="1" u="sng" dirty="0"/>
              <a:t> </a:t>
            </a:r>
            <a:r>
              <a:rPr lang="ru-RU" sz="4000" b="1" u="sng" dirty="0"/>
              <a:t>Цели: </a:t>
            </a: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3100" b="1" dirty="0" smtClean="0"/>
              <a:t>1.показать </a:t>
            </a:r>
            <a:r>
              <a:rPr lang="ru-RU" sz="3100" b="1" dirty="0"/>
              <a:t>становление личности в </a:t>
            </a:r>
            <a:r>
              <a:rPr lang="ru-RU" sz="3100" b="1" dirty="0" smtClean="0"/>
              <a:t>эпохе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2.возрастание </a:t>
            </a:r>
            <a:r>
              <a:rPr lang="ru-RU" sz="3100" b="1" dirty="0"/>
              <a:t>роли отдельного человека в </a:t>
            </a:r>
            <a:r>
              <a:rPr lang="ru-RU" sz="3100" b="1" dirty="0" smtClean="0"/>
              <a:t>истории 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3.художественный </a:t>
            </a:r>
            <a:r>
              <a:rPr lang="ru-RU" sz="3100" b="1" dirty="0"/>
              <a:t>анализ образа Петра </a:t>
            </a:r>
            <a:r>
              <a:rPr lang="ru-RU" sz="3100" b="1" dirty="0" smtClean="0"/>
              <a:t>Первого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4.воспитание </a:t>
            </a:r>
            <a:r>
              <a:rPr lang="ru-RU" sz="3100" b="1" dirty="0"/>
              <a:t>патриотизма, уважения к истории своей страны</a:t>
            </a:r>
          </a:p>
        </p:txBody>
      </p:sp>
    </p:spTree>
    <p:extLst>
      <p:ext uri="{BB962C8B-B14F-4D97-AF65-F5344CB8AC3E}">
        <p14:creationId xmlns:p14="http://schemas.microsoft.com/office/powerpoint/2010/main" val="36106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"/>
            <a:ext cx="7315200" cy="908720"/>
          </a:xfrm>
        </p:spPr>
        <p:txBody>
          <a:bodyPr/>
          <a:lstStyle/>
          <a:p>
            <a:pPr algn="ctr"/>
            <a:r>
              <a:rPr lang="ru-RU" b="1" dirty="0" smtClean="0"/>
              <a:t>Екатерина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988327" cy="5201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1700808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блестели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ее темные глаза, как шелк блестели ее черные кудри, падающие двумя прядями на легко дышащую грудь. И казалось, — так же легко, как только что здесь по лестницам, она пробежала через все невзгоды своей коротенькой жизни...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-171400"/>
            <a:ext cx="73152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Реформы Петра</a:t>
            </a:r>
            <a:r>
              <a:rPr lang="en-US" b="1" dirty="0" smtClean="0"/>
              <a:t> I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" y="54868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Царь Петр I много сделал для России. При нем активно развивалась промышленность, расширилась торговля. По всей России начали строиться новые города, а в старых освещали улицы. С возникновением всероссийского рынка вырос экономический потенциал центральной власти. А воссоединение Украины и России и освоение Сибири превратило Россию в величайшее государство мира.</a:t>
            </a: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петровское время активно проводилась разведка рудных богатств, строились чугунолитейные и оружейные заводы на Урале и в Центральной России, прокладывались каналы и новые стратегические дороги, сооружались корабельные верфи, а вместе с ними возникали и новые города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Петр I провел областную реформу 1708–1710 гг., разделившую страну на 8 губерний во главе с губернаторами и генерал-губернаторами. В 1719н. губернии были поделены на провинции, провинции на уезды.</a:t>
            </a: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Указом о единонаследии 1714 года уравнивались поместья и вотчины, вводился майорат (предоставление права наследования недвижимости старшему из сыновей), целью которого было призвано обеспечить стабильный рост дворянского землевладения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12968" cy="71014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Укрепляя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свои позиции на Балтийском море, Петр I еще в 1703 году заложил в устье реки Невы город Санкт-Петербург, превратившийся в морской торговый порт, призванный обслуживать потребности всей России. Основанием этого города Петр "прорубил окно в Европу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".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1722 году издан Табель о рангах всех воинских, статских и придворных служебных чинов, по которому родовое дворянство можно было получить «за беспорочную службу императору и государству».</a:t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Персидский поход Петра в 1722–1723 годах закрепил за Россией западное побережье Каспия с городами Дербент и Баку. Там при Петре I впервые в истории России были учреждены постоянные дипломатические представительства и консульства.</a:t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1724 году был издан указ об открытии Петербургской академии наук с гимназией и университетом</a:t>
            </a:r>
            <a:r>
              <a:rPr lang="ru-RU" sz="2400" b="1" dirty="0"/>
              <a:t>.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392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0"/>
            <a:ext cx="8568952" cy="630932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романе Алексея Николаевича Толстого мы видим государя русского темпераментным, горячим, вспыльчивым, волевым, порой застенчивым, порой страшным. Нас поражают, удивляют такие качества, как жизнелюбие, размах, острый ум, ненависть к косности, упорство, непреклонная воля, талантливость, трудолюбие. Заслуга писателя в том, что ему удалось показать постепенное формирование Петра Первого как выдающейся исторической личности, а не сразу показать уже сложившегося полководца. Пётр – сын своей эпохи. Можно с уверенностью сказать, что книга Алексея Николаевича Толстого « Пётр Первый » является художественным памятником великому человеку, неравнодушному к своему народу, к своей стране.</a:t>
            </a:r>
          </a:p>
        </p:txBody>
      </p:sp>
    </p:spTree>
    <p:extLst>
      <p:ext uri="{BB962C8B-B14F-4D97-AF65-F5344CB8AC3E}">
        <p14:creationId xmlns:p14="http://schemas.microsoft.com/office/powerpoint/2010/main" val="5803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99792" y="1244216"/>
            <a:ext cx="8568952" cy="8914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Город Петра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64" y="2737990"/>
            <a:ext cx="4824536" cy="4056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8354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94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САНКТ - ПЕТЕРБУРГ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14437"/>
            <a:ext cx="8496944" cy="531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5472608" cy="3752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52" y="116631"/>
            <a:ext cx="4860032" cy="3838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261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568952" cy="201622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0261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87480" y="980728"/>
            <a:ext cx="4464496" cy="543493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Самодержавною рукой</a:t>
            </a:r>
            <a:b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 смело сеял просвещение, </a:t>
            </a:r>
            <a:b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презирал 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страны родной:</a:t>
            </a:r>
            <a:b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 знал её предназначенье.</a:t>
            </a:r>
            <a:b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 академик, то герой,</a:t>
            </a:r>
            <a:b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 мореплаватель, то плотник,</a:t>
            </a:r>
            <a:b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 всеобъемлющей душой </a:t>
            </a:r>
            <a:b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троне вечный был работник.</a:t>
            </a:r>
            <a:b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А. С. Пушкин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3816424" cy="4858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45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80920" cy="6264696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Петербург основан на слезах и трупах</a:t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Н. 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Карамзин</a:t>
            </a:r>
            <a:b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Петру Великому мало конной статуи на Исаакиевской площади: алтари должно воздвигать ему на всех площадях и улицах великого царства русского</a:t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</a:t>
            </a:r>
            <a:r>
              <a:rPr lang="ru-RU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.Г. Белинский</a:t>
            </a:r>
            <a:r>
              <a:rPr lang="ru-RU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1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592" y="908720"/>
            <a:ext cx="6804248" cy="6264696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Начало работы над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романом «Петр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I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»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совпадает с  мощным трудовым подъёмом в стране, строительством заводов, новых городов. Алексей Николаевич ощущает перекличку двух эпох. Пётр для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автора - «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загадка в историческом тумане ». В романе показано формирование личности русского царя, историческая роль народа во всех преобразованиях, необходимость реформ. Страна ждала перемен. Пётр оказался тем человеком, который нужен многострадальной России. Именно таким он показан в романе Алексея Николаевича Толстого.</a:t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</a:b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98" y="0"/>
            <a:ext cx="2890706" cy="2880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45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71600" y="1124744"/>
            <a:ext cx="6400800" cy="237626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Чтобы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понять тайну русского народа, его величие, нужно хорошо и глубоко узнать его прошлое: нашу историю, трагические и творческие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эпохи, в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которых завязывался русский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характер.                                                                          Алексей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Николаевич Толстой.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22" y="4028819"/>
            <a:ext cx="2376264" cy="1782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94872"/>
            <a:ext cx="2160240" cy="1723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6" y="4047266"/>
            <a:ext cx="2193032" cy="1644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245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633670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Над Москвой, над городами, над сотнями уездов, раскинутых по необъятной земле, кисли столетние сумерки - нищета, холопство, бездолье.</a:t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Мужик с поротой задницей ковырял кое-как постылую землю. Посадский человек от нестерпимых даней и поборов выл на холодном дворе. Стонало все мелкое купечество. Худел мелкопоместный дворянин. Истощалась земля; урожай сам-три - слава тебе, господи. Кряхтели даже бояре и именитые купцы.</a:t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Боярину в дедовские времена много ли было нужно? - шуба на соболях да шапка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горлатная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вот и честь. А дома хлебал те же щи с солониной, спал да молился богу. Нынче глаза стали голоднее: захотелось жить не хуже польских панов, или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лифляндцев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или немцев: наслышались, повидали многое. Сердце разгорелось жадностью.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 где деньги? Туго, весьма туго.</a:t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Торговлишка плохая. Своему много не продашь, свой - гол. За границу не повезешь, - не на чем. Моря чужие. Все торги с заграницей прибрали к рукам иноземцы. А послушаешь, как торгуют в иных землях, - голову бы разбил с досады. Что за Россия, заклятая страна, - когда же ты с места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сдвинешься? (Кн.1 гл.2, ч.1)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723827"/>
            <a:ext cx="8892480" cy="61206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К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тому же мало поворотливы были русские люди. Жили по-медвежьи за крепкими воротами, за </a:t>
            </a:r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неперелазным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тыном в усадьбах на Москве. В день отстаивали три службы. Четыре раза плотно ели, да спали еще днем для приличия и здоровья. Свободного времени оставалось немного: боярину - ехать во дворец, дожидаться, когда царю угодно потребовать от него службы, купцу - сидеть у лавки, зазывать прохожих, приказному дьяку - сопеть над грамотами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Россия – золотое дно – лежала под вековой тиной… Если не новый царь поднимет жизнь, так кто же?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Не мила, не уютна была русская земля – хуже всякой горькой неволи, - за тысячу лет исхоженная лаптями, с досадой ковыряемая сохой, покрытая пеплом разоренных деревень,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непомянутыми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могилами. Бездолье, дичь.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594928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В Москве - науки, искусства! - сказал он, лягнув ногой под столом. - Сам их здесь только увидел... Их у нас не заводили, боялись... Бояре наши, дворяне - мужичье сиволапое - спят, жрут да молятся... Страна наша мрачная. Вы бы там со страху дня не прожили. Сижу здесь с вами, - жутко оглянуться... Под одной Москвой - тридцать тысяч разбойников... Говорят про меня - я много крови лью, в тетрадях подметных, что-де я сам пытаю...</a:t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Так вы тому не верьте... Больше всего люблю строить корабли... Галера "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Принкипиум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 от мачты до киля вот этими руками построена (разжал наконец кулаки, показал мозоли)... Люблю море и очень люблю пускать потешные огни.</a:t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Знаю четырнадцать ремесел, но еще плохо, за этим сюда приехал... А про то, что зол и кровь люблю, - врут... Я не зол... А пожить с нашими в Москве, каждый бешеным станет... В России все нужно ломать, - все заново... А уж люди у нас упрямы! - на ином мясо до костей под кнутом слезет... - Запнулся, взглянул в глаза женщин и улыбнулся им виновато: - У вас королями быть - разлюбезное дело... А ведь мне, мамаша, - схватил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курфюрстину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Софью за руку, - мне нужно сначала самому плотничать научиться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( Кн.1, гл.7, ч.7)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575</TotalTime>
  <Words>1354</Words>
  <Application>Microsoft Office PowerPoint</Application>
  <PresentationFormat>Экран (4:3)</PresentationFormat>
  <Paragraphs>47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Перспектива</vt:lpstr>
      <vt:lpstr>«Образ Петра Первого на страницах романа А.Н. Толстого «Петр I» </vt:lpstr>
      <vt:lpstr>   Цели:   1.показать становление личности в эпохе 2.возрастание роли отдельного человека в истории  3.художественный анализ образа Петра Первого 4.воспитание патриотизма, уважения к истории своей страны</vt:lpstr>
      <vt:lpstr>Самодержавною рукой Он смело сеял просвещение,  Не презирал страны родной: Он знал её предназначенье.  То академик, то герой, То мореплаватель, то плотник, Он всеобъемлющей душой  На троне вечный был работник.  А. С. Пушкин</vt:lpstr>
      <vt:lpstr>Петербург основан на слезах и трупах                                                                                       Н. Карамзин     Петру Великому мало конной статуи на Исаакиевской площади: алтари должно воздвигать ему на всех площадях и улицах великого царства русского                                                                                     В.Г. Белинский </vt:lpstr>
      <vt:lpstr>Начало работы над романом «ПетрI» совпадает с  мощным трудовым подъёмом в стране, строительством заводов, новых городов. Алексей Николаевич ощущает перекличку двух эпох. Пётр для автора - « загадка в историческом тумане ». В романе показано формирование личности русского царя, историческая роль народа во всех преобразованиях, необходимость реформ. Страна ждала перемен. Пётр оказался тем человеком, который нужен многострадальной России. Именно таким он показан в романе Алексея Николаевича Толстого. </vt:lpstr>
      <vt:lpstr>Чтобы понять тайну русского народа, его величие, нужно хорошо и глубоко узнать его прошлое: нашу историю, трагические и творческие эпохи, в которых завязывался русский характер.                                                                          Алексей Николаевич Толстой.</vt:lpstr>
      <vt:lpstr>Над Москвой, над городами, над сотнями уездов, раскинутых по необъятной земле, кисли столетние сумерки - нищета, холопство, бездолье. Мужик с поротой задницей ковырял кое-как постылую землю. Посадский человек от нестерпимых даней и поборов выл на холодном дворе. Стонало все мелкое купечество. Худел мелкопоместный дворянин. Истощалась земля; урожай сам-три - слава тебе, господи. Кряхтели даже бояре и именитые купцы. Боярину в дедовские времена много ли было нужно? - шуба на соболях да шапка горлатная - вот и честь. А дома хлебал те же щи с солониной, спал да молился богу. Нынче глаза стали голоднее: захотелось жить не хуже польских панов, или лифляндцев, или немцев: наслышались, повидали многое. Сердце разгорелось жадностью. … А где деньги? Туго, весьма туго. Торговлишка плохая. Своему много не продашь, свой - гол. За границу не повезешь, - не на чем. Моря чужие. Все торги с заграницей прибрали к рукам иноземцы. А послушаешь, как торгуют в иных землях, - голову бы разбил с досады. Что за Россия, заклятая страна, - когда же ты с места сдвинешься? (Кн.1 гл.2, ч.1)</vt:lpstr>
      <vt:lpstr>- К тому же мало поворотливы были русские люди. Жили по-медвежьи за крепкими воротами, за неперелазным тыном в усадьбах на Москве. В день отстаивали три службы. Четыре раза плотно ели, да спали еще днем для приличия и здоровья. Свободного времени оставалось немного: боярину - ехать во дворец, дожидаться, когда царю угодно потребовать от него службы, купцу - сидеть у лавки, зазывать прохожих, приказному дьяку - сопеть над грамотами.  - Россия – золотое дно – лежала под вековой тиной… Если не новый царь поднимет жизнь, так кто же?  - Не мила, не уютна была русская земля – хуже всякой горькой неволи, - за тысячу лет исхоженная лаптями, с досадой ковыряемая сохой, покрытая пеплом разоренных деревень, непомянутыми могилами. Бездолье, дичь.</vt:lpstr>
      <vt:lpstr>- В Москве - науки, искусства! - сказал он, лягнув ногой под столом. - Сам их здесь только увидел... Их у нас не заводили, боялись... Бояре наши, дворяне - мужичье сиволапое - спят, жрут да молятся... Страна наша мрачная. Вы бы там со страху дня не прожили. Сижу здесь с вами, - жутко оглянуться... Под одной Москвой - тридцать тысяч разбойников... Говорят про меня - я много крови лью, в тетрадях подметных, что-де я сам пытаю... … Так вы тому не верьте... Больше всего люблю строить корабли... Галера "Принкипиум" от мачты до киля вот этими руками построена (разжал наконец кулаки, показал мозоли)... Люблю море и очень люблю пускать потешные огни. Знаю четырнадцать ремесел, но еще плохо, за этим сюда приехал... А про то, что зол и кровь люблю, - врут... Я не зол... А пожить с нашими в Москве, каждый бешеным станет... В России все нужно ломать, - все заново... А уж люди у нас упрямы! - на ином мясо до костей под кнутом слезет... - Запнулся, взглянул в глаза женщин и улыбнулся им виновато: - У вас королями быть - разлюбезное дело... А ведь мне, мамаша, - схватил курфюрстину Софью за руку, - мне нужно сначала самому плотничать научиться. ( Кн.1, гл.7, ч.7)</vt:lpstr>
      <vt:lpstr>Петр путешествует по Германии  Петр и Меншиков вылезли из дормеза, разминая ноги. — А что, Алексашка, заведем когда-нибудь у себя такую жизнь? — Не знаю, мин херц, — не скоро, пожалуй... — Милая жизнь... Слышь, и собаки здесь лают без ярости... Парадиз... Вспомню Москву, — так бы сжег ее... — Хлев, это верно... — Сидят на старине, — ж...па сгнила... Землю за тысячу лет пахать не научились... Отчего сие? Курфюрст Фридрих — умный человек: к Балтийскому морю нам надо пробиваться — вот что... И там бы город построить новый — истинный парадиз... Гляди, — звезды здесь ярче нашего... — А у нас бы, мин херц, кругом бы тут все обгадили... — Погоди, Алексаша, вернусь — дух из Москвы вышибу... — Только так и можно... </vt:lpstr>
      <vt:lpstr>Первым из  сподвижников Петра по праву считался светлейший князь, а в прошлом — сын придворного конюха, Александр Данилович Меншиков. Почти ровесник Петра, он долгие годы был первым фаворитом царя и многого достиг благодаря своей преданной службе государю.  </vt:lpstr>
      <vt:lpstr>Сподвижники Петра</vt:lpstr>
      <vt:lpstr>Петр дивился разумности сердечного друга Франца. "По-французски называется политик - знать свои выгоды, - объяснял Лефорт.  ..." Чудно было его слушать: танцор, дебошан, балагур, а здесь вдруг заговорил о том, о чем русские и не заикались: "У вас каждый тянет врозь, а до государства никому дела нет: одному прибытки дороги, другому честь, иному - только чрево набить... Народа такого дикого сыскать можно разве в Африке. Ни ремеслов, ни войска, ни флота... Одно - три шкуры драть, да и те худые..." Говорил он такие слова смело, не боясь, что Петр вступится за Третий Рим... Будто со свечой проникал он в дебри Петрова ума, дикого, жадного, встревоженного. Уж и огонек лампады перед ликом Сергия лизал зеленое стекло, и за окном затихали шаги дозорных, - Лефорт, рассмешив шуточкой, опять сворачивал на свое: - Ты очень умный человек, Петер... О, я много шатался по свету, видел разных людей... Тебе отдаю шпагу мою и жизнь... (Любовно заглядывая в карие, выпуклые глаза Петра, такого тихого и будто много лет прожившего за эти дни.) Нужны тебе верные и умные люди, Петер... Не торопись, жди, - мы найдем новых людей, таких, кто за дело, за твое слово в огонь пойдут, отца, мать не пожалеют... А бояре пусть спорят между собой за места, за честь, - им новые головы не приставишь, а отрубить их никогда не поздно... Выжди, укрепись, еще слаб бороться с боярами... Будут у нас потехи, шумство, красивые девушки... Покуда кровь горяча, - гуляй, - казны хватит, ты - царь... Близко шептали его тонкие губы, закрученные усики щекотали щеку Петра, зрачки, то ласковые, то твердые, дышали умом и дебошанством... Любимый человек читал в мыслях, словами выговаривал то, что смутным только желанием бродило в голове Петра... </vt:lpstr>
      <vt:lpstr>Лефорт стал нужен Петру, как умная мать ребенку: Лефорт с полслова понимал его желания, стерег от опасностей, учил видеть выгоды и невыгоды и, казалось, сам горячо его полюбил, постоянно был подле царя не за тем, чтобы просить, как бояре — уныло стукая челом в ноги, — деревенек и людишек, а для общего им обоим дела и общих потех. Нарядный, болтливый, добродушный, как утреннее солнце в окошке, он появлялся — с поклонами, улыбочками — у Петра в опочивальне, — и так весельем, радостными заботами, счастливыми ожиданиями — начинался день. Петр любил в Лефорте свои сладкие думы о заморских землях, прекрасных городах и гаванях с кораблями и отважными капитанами, пропахшими табаком и ромом, — все, что с детства мерещилось ему на картинках и печатных листах, привозимых из-за границы. Даже запах от платья Лефорта был не русский, иной, весьма приятный... Петр хотел, чтобы дом его любимца стал островком этой манящей иноземщины…</vt:lpstr>
      <vt:lpstr>Писатель не идеализировал Петра I. Горячность и темперамент, с которыми Петр принимается за ломку и искоренение старых порядков, нередко приводят к издевательству над людьми. Деспотизм царя-самодержца проявляется, например, в том, что он с издевкой режет боярам бороды, бесчинствует в их домах, устраивает дикие шутовские шествия по улицам Москвы.   Но по отношению к родовитым боярам, недовольным реформами и тяготеющим к старому укладу жизни, деспотизм царя вполне оправдан. Толстой рисует в романе запоминающиеся типы спесивых, чванливых бояр родовитых фамилий, способных только сокрушаться по поводу старых порядков, ушедших теперь из жизни. Таков старый боярин Буйносов, медлительный и вялый тугодум, который олицетворяет вырождение этого привилегированного сословия в петровскую эпоху. На смену ему приходят энергичные, деятельные представители служилого дворянства и купечества, которые активно участвуют в преобразованиях Петра. Такие герои, как Александр Меньшиков, Андрей Голиков, семья Бровкиных, сделали головокружительную карьеру, став близкими сподвижниками царя.</vt:lpstr>
      <vt:lpstr>Женские образы в романе  Царевна Софья</vt:lpstr>
      <vt:lpstr>Царица Наталья Кирилловна</vt:lpstr>
      <vt:lpstr>Анна Монс</vt:lpstr>
      <vt:lpstr>Евдокия Лопухина</vt:lpstr>
      <vt:lpstr>Екатерина</vt:lpstr>
      <vt:lpstr>Реформы Петра I</vt:lpstr>
      <vt:lpstr>Укрепляя свои позиции на Балтийском море, Петр I еще в 1703 году заложил в устье реки Невы город Санкт-Петербург, превратившийся в морской торговый порт, призванный обслуживать потребности всей России. Основанием этого города Петр "прорубил окно в Европу". В 1722 году издан Табель о рангах всех воинских, статских и придворных служебных чинов, по которому родовое дворянство можно было получить «за беспорочную службу императору и государству». Персидский поход Петра в 1722–1723 годах закрепил за Россией западное побережье Каспия с городами Дербент и Баку. Там при Петре I впервые в истории России были учреждены постоянные дипломатические представительства и консульства. В 1724 году был издан указ об открытии Петербургской академии наук с гимназией и университетом. </vt:lpstr>
      <vt:lpstr>В романе Алексея Николаевича Толстого мы видим государя русского темпераментным, горячим, вспыльчивым, волевым, порой застенчивым, порой страшным. Нас поражают, удивляют такие качества, как жизнелюбие, размах, острый ум, ненависть к косности, упорство, непреклонная воля, талантливость, трудолюбие. Заслуга писателя в том, что ему удалось показать постепенное формирование Петра Первого как выдающейся исторической личности, а не сразу показать уже сложившегося полководца. Пётр – сын своей эпохи. Можно с уверенностью сказать, что книга Алексея Николаевича Толстого « Пётр Первый » является художественным памятником великому человеку, неравнодушному к своему народу, к своей стране.</vt:lpstr>
      <vt:lpstr>Город Петра</vt:lpstr>
      <vt:lpstr>САНКТ - ПЕТЕРБУРГ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32</cp:revision>
  <dcterms:created xsi:type="dcterms:W3CDTF">2014-02-03T05:12:39Z</dcterms:created>
  <dcterms:modified xsi:type="dcterms:W3CDTF">2014-02-03T16:13:45Z</dcterms:modified>
</cp:coreProperties>
</file>