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51A81-03AA-49B3-B323-29B3B44EA4F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CC3E3-8D63-4738-B902-31850C515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51A81-03AA-49B3-B323-29B3B44EA4F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CC3E3-8D63-4738-B902-31850C515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51A81-03AA-49B3-B323-29B3B44EA4F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CC3E3-8D63-4738-B902-31850C515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51A81-03AA-49B3-B323-29B3B44EA4F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CC3E3-8D63-4738-B902-31850C515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51A81-03AA-49B3-B323-29B3B44EA4F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CC3E3-8D63-4738-B902-31850C515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51A81-03AA-49B3-B323-29B3B44EA4F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CC3E3-8D63-4738-B902-31850C515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51A81-03AA-49B3-B323-29B3B44EA4F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CC3E3-8D63-4738-B902-31850C515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51A81-03AA-49B3-B323-29B3B44EA4F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CC3E3-8D63-4738-B902-31850C515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51A81-03AA-49B3-B323-29B3B44EA4F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CC3E3-8D63-4738-B902-31850C515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51A81-03AA-49B3-B323-29B3B44EA4F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CC3E3-8D63-4738-B902-31850C515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51A81-03AA-49B3-B323-29B3B44EA4F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CC3E3-8D63-4738-B902-31850C5150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9B51A81-03AA-49B3-B323-29B3B44EA4F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50CC3E3-8D63-4738-B902-31850C515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0%BE%D1%81%D1%81%D0%B8%D1%8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ru.wikipedia.org/wiki/%D0%94%D0%B5%D1%80%D0%B5%D0%B2%D0%B5%D0%BD%D1%81%D0%BA%D0%B0%D1%8F_%D0%BF%D1%80%D0%BE%D0%B7%D0%B0" TargetMode="External"/><Relationship Id="rId4" Type="http://schemas.openxmlformats.org/officeDocument/2006/relationships/hyperlink" Target="http://ru.wikipedia.org/wiki/%D0%94%D0%B5%D1%80%D0%B5%D0%B2%D0%BD%D1%8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vladregion.info/files/images/person/solouhin_vladimir_alekseevich/solouhin_va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97_%D0%B3%D0%BE%D0%B4" TargetMode="External"/><Relationship Id="rId7" Type="http://schemas.openxmlformats.org/officeDocument/2006/relationships/image" Target="../media/image11.jpeg"/><Relationship Id="rId2" Type="http://schemas.openxmlformats.org/officeDocument/2006/relationships/hyperlink" Target="http://ru.wikipedia.org/wiki/4_%D0%B0%D0%BF%D1%80%D0%B5%D0%BB%D1%8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A5%D1%80%D0%B0%D0%BC_%D0%A5%D1%80%D0%B8%D1%81%D1%82%D0%B0_%D0%A1%D0%BF%D0%B0%D1%81%D0%B8%D1%82%D0%B5%D0%BB%D1%8F" TargetMode="External"/><Relationship Id="rId5" Type="http://schemas.openxmlformats.org/officeDocument/2006/relationships/hyperlink" Target="http://ru.wikipedia.org/wiki/%D0%9E%D1%82%D0%BF%D0%B5%D0%B2%D0%B0%D0%BD%D0%B8%D0%B5" TargetMode="External"/><Relationship Id="rId4" Type="http://schemas.openxmlformats.org/officeDocument/2006/relationships/hyperlink" Target="http://ru.wikipedia.org/wiki/%D0%9C%D0%BE%D1%81%D0%BA%D0%B2%D0%B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vladregion.info/files/images/person/solouhin_vladimir_alekseevich/dom_v_kotorom_rodilsya_v._solouhin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200" dirty="0" smtClean="0">
                <a:solidFill>
                  <a:schemeClr val="tx1"/>
                </a:solidFill>
              </a:rPr>
              <a:t>Подготовила презентацию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 учитель русского языка и литературы 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Татьяна Васильевна </a:t>
            </a:r>
            <a:r>
              <a:rPr lang="ru-RU" sz="1200" dirty="0" err="1" smtClean="0">
                <a:solidFill>
                  <a:schemeClr val="tx1"/>
                </a:solidFill>
              </a:rPr>
              <a:t>Шефер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11" name="Содержимое 10" descr="В. Солоухин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51718" y="577056"/>
            <a:ext cx="3088233" cy="479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  Солоухин   Владимир </a:t>
            </a:r>
            <a:r>
              <a:rPr lang="ru-RU" sz="4000" dirty="0" smtClean="0">
                <a:solidFill>
                  <a:srgbClr val="FF0000"/>
                </a:solidFill>
              </a:rPr>
              <a:t>Алексеевич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(14.06.1924-04.04.1997</a:t>
            </a:r>
            <a:r>
              <a:rPr lang="ru-RU" sz="1800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 </a:t>
            </a:r>
            <a:r>
              <a:rPr lang="ru-RU" sz="1800" b="0" dirty="0" smtClean="0">
                <a:solidFill>
                  <a:srgbClr val="002060"/>
                </a:solidFill>
                <a:effectLst/>
              </a:rPr>
              <a:t>После окончания школы учился во Владимирском механическом техникуме, где получил специальность механика-инструменталиста. Во время Великой Отечественной войны служил в войсках особого назначения, охранявших Кремль.</a:t>
            </a:r>
            <a:endParaRPr lang="ru-RU" sz="1800" b="0" dirty="0">
              <a:solidFill>
                <a:srgbClr val="002060"/>
              </a:solidFill>
              <a:effectLst/>
            </a:endParaRPr>
          </a:p>
        </p:txBody>
      </p:sp>
      <p:pic>
        <p:nvPicPr>
          <p:cNvPr id="5" name="Содержимое 4" descr="http://www.hrono.ru/biograf/bio_s/solouhin_va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71538" y="785795"/>
            <a:ext cx="292895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</a:t>
            </a:r>
            <a:r>
              <a:rPr lang="ru-RU" sz="1800" dirty="0" smtClean="0">
                <a:solidFill>
                  <a:srgbClr val="002060"/>
                </a:solidFill>
              </a:rPr>
              <a:t>Солоухин Владимир Алексеевич русский поэт, прозаик и общественный деятель родился 14 июня 1924года в селе  </a:t>
            </a:r>
            <a:r>
              <a:rPr lang="ru-RU" sz="1800" dirty="0" err="1" smtClean="0">
                <a:solidFill>
                  <a:srgbClr val="002060"/>
                </a:solidFill>
              </a:rPr>
              <a:t>Алепино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Собинского</a:t>
            </a:r>
            <a:r>
              <a:rPr lang="ru-RU" sz="1800" dirty="0" smtClean="0">
                <a:solidFill>
                  <a:srgbClr val="002060"/>
                </a:solidFill>
              </a:rPr>
              <a:t> района Владимирской области в крестьянской семье. Главная тема творчества Солоухина — </a:t>
            </a:r>
            <a:r>
              <a:rPr lang="ru-RU" sz="1800" u="sng" dirty="0" smtClean="0">
                <a:solidFill>
                  <a:srgbClr val="002060"/>
                </a:solidFill>
                <a:hlinkClick r:id="rId3" tooltip="Россия"/>
              </a:rPr>
              <a:t>русская</a:t>
            </a:r>
            <a:r>
              <a:rPr lang="ru-RU" sz="1800" dirty="0" smtClean="0">
                <a:solidFill>
                  <a:srgbClr val="002060"/>
                </a:solidFill>
              </a:rPr>
              <a:t> </a:t>
            </a:r>
            <a:r>
              <a:rPr lang="ru-RU" sz="1800" u="sng" dirty="0" smtClean="0">
                <a:solidFill>
                  <a:srgbClr val="002060"/>
                </a:solidFill>
                <a:hlinkClick r:id="rId4" tooltip="Деревня"/>
              </a:rPr>
              <a:t>деревня</a:t>
            </a:r>
            <a:r>
              <a:rPr lang="ru-RU" sz="1800" dirty="0" smtClean="0">
                <a:solidFill>
                  <a:srgbClr val="002060"/>
                </a:solidFill>
              </a:rPr>
              <a:t>. Владимир Солоухин является видным представителем </a:t>
            </a:r>
            <a:r>
              <a:rPr lang="ru-RU" sz="1800" u="sng" dirty="0" smtClean="0">
                <a:solidFill>
                  <a:srgbClr val="002060"/>
                </a:solidFill>
                <a:hlinkClick r:id="rId5" tooltip="Деревенская проза"/>
              </a:rPr>
              <a:t>«писателей-деревенщиков»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0" dirty="0" smtClean="0">
                <a:solidFill>
                  <a:srgbClr val="002060"/>
                </a:solidFill>
                <a:effectLst/>
              </a:rPr>
              <a:t>Первые сборники стихов «Дождь в степи» (1953г), «Разрыв-трава» (1956г), «Ручьи на асфальте» (1958г), «Журавлиха» (1959г)</a:t>
            </a:r>
            <a:endParaRPr lang="ru-RU" sz="1800" b="0" dirty="0">
              <a:solidFill>
                <a:srgbClr val="002060"/>
              </a:solidFill>
              <a:effectLst/>
            </a:endParaRPr>
          </a:p>
        </p:txBody>
      </p:sp>
      <p:pic>
        <p:nvPicPr>
          <p:cNvPr id="7" name="Содержимое 6" descr="Солоухин Владимир Алексеевич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337469" y="1043781"/>
            <a:ext cx="228600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1800" dirty="0" smtClean="0">
                <a:solidFill>
                  <a:srgbClr val="002060"/>
                </a:solidFill>
              </a:rPr>
              <a:t>Первая публикация — стихотворение «Дождь в степи» в «Комсомольской правде» - 1946г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В 1946—1951г.г.  учился в Литературном институте имени Горького. После окончания института работал разъездным корреспондентом-очеркистом, писал репортажи о поездках по стране и загранице.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В ранней лирике обнаруживается стремление к постановке таких проблем, как Родина, ее историческое прошлое и настоящее, человек и природа. Гражданская позиция автора выявляется в стихах, содержащих раздумья о смысле жизни, о взаимоотношениях поэта и народа.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520290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300" dirty="0" smtClean="0">
                <a:solidFill>
                  <a:srgbClr val="002060"/>
                </a:solidFill>
              </a:rPr>
              <a:t>В июне 1956 года Владимир Солоухин путешествовал по всей Владимирской области. Написанные на основе реальных впечатлений лирические повести «Владимирские проселки» (1957) и «Капля росы» (1960) принесли ему широкую известность. «Владимирские проселки» — это 40 дневниковых записей, сделанных во время путешествия по отчему краю; «Капля росы» — портрет родной деревни </a:t>
            </a:r>
            <a:r>
              <a:rPr lang="ru-RU" sz="3300" dirty="0" err="1" smtClean="0">
                <a:solidFill>
                  <a:srgbClr val="002060"/>
                </a:solidFill>
              </a:rPr>
              <a:t>Алепино</a:t>
            </a:r>
            <a:r>
              <a:rPr lang="ru-RU" sz="3300" dirty="0" smtClean="0">
                <a:solidFill>
                  <a:srgbClr val="002060"/>
                </a:solidFill>
              </a:rPr>
              <a:t>,«спроецированной на экран невозвратного детства обычного крестьянского мальчика». </a:t>
            </a:r>
            <a:endParaRPr lang="ru-RU" sz="33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http://im7-tub-ru.yandex.net/i?id=155177240-10-72&amp;n=21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980729"/>
            <a:ext cx="144016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54631874-31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284984"/>
            <a:ext cx="1368153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5346920"/>
          </a:xfrm>
        </p:spPr>
        <p:txBody>
          <a:bodyPr>
            <a:noAutofit/>
          </a:bodyPr>
          <a:lstStyle/>
          <a:p>
            <a:r>
              <a:rPr lang="ru-RU" sz="1600" dirty="0" err="1" smtClean="0">
                <a:solidFill>
                  <a:srgbClr val="002060"/>
                </a:solidFill>
              </a:rPr>
              <a:t>Острополемичные</a:t>
            </a:r>
            <a:r>
              <a:rPr lang="ru-RU" sz="1600" dirty="0" smtClean="0">
                <a:solidFill>
                  <a:srgbClr val="002060"/>
                </a:solidFill>
              </a:rPr>
              <a:t> художественно-публицистические очерки «Письма из Русского музея» (1966), «Черные доски» (1969) о древнерусском искусстве, в которых Солоухиным подняты острейшие проблемы спасения и восстановления гибнущих памятников старины.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Традиционная для Солоухина тема «уважения к преданию» стала основой книг «Время собирать камни» (1980) и «Продолжение времени (Письма из разных мест)» (1988) – раздумья о печальной судьбе исторических мест, связанных с именами выдающихся деятелей русской национальной культуры</a:t>
            </a: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http://im5-tub-ru.yandex.net/i?id=197377938-00-72&amp;n=21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717032"/>
            <a:ext cx="1368152" cy="2016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-ru.yandex.net/i?id=378224223-05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5" y="692697"/>
            <a:ext cx="1296143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6-tub-ru.yandex.net/i?id=226529343-33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1052736"/>
            <a:ext cx="144016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6-tub-ru.yandex.net/i?id=208705587-11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3068960"/>
            <a:ext cx="136815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53469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002060"/>
                </a:solidFill>
              </a:rPr>
              <a:t>Умер </a:t>
            </a:r>
            <a:r>
              <a:rPr lang="ru-RU" u="sng" dirty="0" smtClean="0">
                <a:solidFill>
                  <a:srgbClr val="002060"/>
                </a:solidFill>
                <a:hlinkClick r:id="rId2" tooltip="4 апреля"/>
              </a:rPr>
              <a:t>4 апреля</a:t>
            </a:r>
            <a:r>
              <a:rPr lang="ru-RU" u="sng" dirty="0" smtClean="0">
                <a:solidFill>
                  <a:srgbClr val="002060"/>
                </a:solidFill>
              </a:rPr>
              <a:t> </a:t>
            </a:r>
            <a:r>
              <a:rPr lang="ru-RU" u="sng" dirty="0" smtClean="0">
                <a:solidFill>
                  <a:srgbClr val="002060"/>
                </a:solidFill>
                <a:hlinkClick r:id="rId3" tooltip="1997 год"/>
              </a:rPr>
              <a:t>1997 года</a:t>
            </a:r>
            <a:r>
              <a:rPr lang="ru-RU" u="sng" dirty="0" smtClean="0">
                <a:solidFill>
                  <a:srgbClr val="002060"/>
                </a:solidFill>
              </a:rPr>
              <a:t> в </a:t>
            </a:r>
            <a:r>
              <a:rPr lang="ru-RU" u="sng" dirty="0" smtClean="0">
                <a:solidFill>
                  <a:srgbClr val="002060"/>
                </a:solidFill>
                <a:hlinkClick r:id="rId4" tooltip="Москва"/>
              </a:rPr>
              <a:t>Москве</a:t>
            </a:r>
            <a:r>
              <a:rPr lang="ru-RU" dirty="0" smtClean="0">
                <a:solidFill>
                  <a:srgbClr val="002060"/>
                </a:solidFill>
              </a:rPr>
              <a:t>. </a:t>
            </a:r>
            <a:r>
              <a:rPr lang="ru-RU" u="sng" dirty="0" smtClean="0">
                <a:solidFill>
                  <a:srgbClr val="002060"/>
                </a:solidFill>
                <a:hlinkClick r:id="rId5" tooltip="Отпевание"/>
              </a:rPr>
              <a:t>Отпевание</a:t>
            </a:r>
            <a:r>
              <a:rPr lang="ru-RU" dirty="0" smtClean="0">
                <a:solidFill>
                  <a:srgbClr val="002060"/>
                </a:solidFill>
              </a:rPr>
              <a:t> прошло в </a:t>
            </a:r>
            <a:r>
              <a:rPr lang="ru-RU" u="sng" dirty="0" smtClean="0">
                <a:solidFill>
                  <a:srgbClr val="002060"/>
                </a:solidFill>
                <a:hlinkClick r:id="rId6" tooltip="Храм Христа Спасителя"/>
              </a:rPr>
              <a:t>Храме Христа-Спасителя</a:t>
            </a:r>
            <a:r>
              <a:rPr lang="ru-RU" dirty="0" smtClean="0">
                <a:solidFill>
                  <a:srgbClr val="002060"/>
                </a:solidFill>
              </a:rPr>
              <a:t> в Москве. Владимир Солоухин был первым, кто был отпет в храме после его открытия. Похоронен в родном селе </a:t>
            </a:r>
            <a:r>
              <a:rPr lang="ru-RU" dirty="0" err="1" smtClean="0">
                <a:solidFill>
                  <a:srgbClr val="002060"/>
                </a:solidFill>
              </a:rPr>
              <a:t>Алепине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фото Михаила Дубынкина, 13.6.13"/>
          <p:cNvPicPr>
            <a:picLocks noGrp="1"/>
          </p:cNvPicPr>
          <p:nvPr>
            <p:ph sz="half"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53447" y="530225"/>
            <a:ext cx="2754457" cy="3834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52749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    На доме, где он жил, Администрацией района установлена памятная доска, в с. Черкутино в честь Солоухина названы сельская школа и центральная улица. На здании Авиамеханического колледжа в г. Владимире (ул. Дворянская, 27А) установлена памятная доска: «Здесь в 1938 -1940 гг. учился русский писатель Владимир Алексеевич СОЛОУХИН (1924–1997)».</a:t>
            </a: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Дом, в котором родился Солоухин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48680"/>
            <a:ext cx="244827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vgv.avo.ru/1/f/780/027_4.jpg"/>
          <p:cNvPicPr/>
          <p:nvPr/>
        </p:nvPicPr>
        <p:blipFill>
          <a:blip r:embed="rId4" cstate="print"/>
          <a:srcRect l="2500" t="20186" r="19667" b="18329"/>
          <a:stretch>
            <a:fillRect/>
          </a:stretch>
        </p:blipFill>
        <p:spPr bwMode="auto">
          <a:xfrm>
            <a:off x="1907704" y="3645024"/>
            <a:ext cx="2736304" cy="198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11560" y="2924944"/>
            <a:ext cx="2641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Дом, где жил Солоухин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5733256"/>
            <a:ext cx="36199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Авиамеханический колледж в г. Владимир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53469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002060"/>
                </a:solidFill>
              </a:rPr>
              <a:t>Ежегодно в день рождения писателя, 14 июня, на литературный праздник в село приезжают родные, друзья, почитатели таланта Владимира Алексеевича.</a:t>
            </a:r>
          </a:p>
          <a:p>
            <a:endParaRPr lang="ru-RU" dirty="0"/>
          </a:p>
        </p:txBody>
      </p:sp>
      <p:pic>
        <p:nvPicPr>
          <p:cNvPr id="5" name="Содержимое 4" descr="алепино 1 150x150 Солоухинский литературный праздник, посвященный 88 летию со дня рождения писателя В.А. Солоухина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052736"/>
            <a:ext cx="280831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77</TotalTime>
  <Words>293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Подготовила презентацию  учитель русского языка и литературы  Татьяна Васильевна Шефер</vt:lpstr>
      <vt:lpstr> После окончания школы учился во Владимирском механическом техникуме, где получил специальность механика-инструменталиста. Во время Великой Отечественной войны служил в войсках особого назначения, охранявших Кремль.</vt:lpstr>
      <vt:lpstr>Первые сборники стихов «Дождь в степи» (1953г), «Разрыв-трава» (1956г), «Ручьи на асфальте» (1958г), «Журавлиха» (1959г)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Солоухин Владимир Алексеевич (14.06.1924-04.04.1997)</dc:title>
  <dc:creator>Admin</dc:creator>
  <cp:lastModifiedBy>1</cp:lastModifiedBy>
  <cp:revision>10</cp:revision>
  <dcterms:created xsi:type="dcterms:W3CDTF">2013-12-04T04:49:36Z</dcterms:created>
  <dcterms:modified xsi:type="dcterms:W3CDTF">2014-02-02T09:03:41Z</dcterms:modified>
</cp:coreProperties>
</file>