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491" autoAdjust="0"/>
  </p:normalViewPr>
  <p:slideViewPr>
    <p:cSldViewPr>
      <p:cViewPr varScale="1">
        <p:scale>
          <a:sx n="71" d="100"/>
          <a:sy n="71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67924F-8E93-4E7A-954E-EBECF06CDF4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A02D09-7639-4A61-B7C9-5F8F6F3EA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«Олимпийский калейдоскоп»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74665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 : Карташова И.Н.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ГБС(К)ОУ общеобразовательная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школа - интернат №28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п.Суворов - Черкесский,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- курорт Анапа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9. Назовите даты проведения зимних олимпийских игр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842529"/>
            <a:ext cx="5929354" cy="4427251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10. Назовите даты проведения зимних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игр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785926"/>
            <a:ext cx="5445683" cy="4429156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11. Назовите талисманы зимних олимпийских игр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9378" y="2285992"/>
            <a:ext cx="6584346" cy="3643338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12. Назовите талисманы зимних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игр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5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2124853"/>
            <a:ext cx="6000792" cy="4000529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13. Как называются начальный и конечный пункт дистанции?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1948162"/>
            <a:ext cx="5214974" cy="3998147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14. Назовите олимпийские зимние виды спорта?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591159"/>
            <a:ext cx="3643338" cy="4968187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15. Каковы результаты зимних олимпийских игр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2267729"/>
            <a:ext cx="5643602" cy="3762402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ФИЗМУНУТКА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-</a:t>
            </a:r>
            <a:r>
              <a:rPr lang="ru-RU" sz="2200" dirty="0" smtClean="0"/>
              <a:t>изобразите выступление спортсменов того вида спорта, который я укажу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74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olympic.ru/upload/documents/olympic-games/sochi-2014/olymp_vid_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Разгадайте кроссворд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1CD26E"/>
          </a:solidFill>
        </p:spPr>
        <p:txBody>
          <a:bodyPr>
            <a:normAutofit/>
          </a:bodyPr>
          <a:lstStyle/>
          <a:p>
            <a:r>
              <a:rPr lang="ru-RU" dirty="0" smtClean="0"/>
              <a:t>Кроссворд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«ОЛИМПИЙСКИЙ»</a:t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Олимпийский мишка 4"/>
          <p:cNvPicPr/>
          <p:nvPr/>
        </p:nvPicPr>
        <p:blipFill>
          <a:blip r:embed="rId3"/>
          <a:srcRect l="12755" r="11251"/>
          <a:stretch>
            <a:fillRect/>
          </a:stretch>
        </p:blipFill>
        <p:spPr bwMode="auto">
          <a:xfrm>
            <a:off x="6429388" y="1214398"/>
            <a:ext cx="2966663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285992"/>
          <a:ext cx="4725502" cy="4273124"/>
        </p:xfrm>
        <a:graphic>
          <a:graphicData uri="http://schemas.openxmlformats.org/drawingml/2006/table">
            <a:tbl>
              <a:tblPr/>
              <a:tblGrid>
                <a:gridCol w="282970"/>
                <a:gridCol w="276713"/>
                <a:gridCol w="282970"/>
                <a:gridCol w="282970"/>
                <a:gridCol w="282970"/>
                <a:gridCol w="276713"/>
                <a:gridCol w="295488"/>
                <a:gridCol w="295488"/>
                <a:gridCol w="298617"/>
                <a:gridCol w="298617"/>
                <a:gridCol w="276265"/>
                <a:gridCol w="278052"/>
                <a:gridCol w="278052"/>
                <a:gridCol w="298617"/>
                <a:gridCol w="298617"/>
                <a:gridCol w="273135"/>
                <a:gridCol w="149248"/>
              </a:tblGrid>
              <a:tr h="32262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80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279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621">
                <a:tc rowSpan="2"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07">
                <a:tc gridSpan="1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89" name="AutoShape 1"/>
          <p:cNvSpPr>
            <a:spLocks noChangeArrowheads="1"/>
          </p:cNvSpPr>
          <p:nvPr/>
        </p:nvSpPr>
        <p:spPr bwMode="auto">
          <a:xfrm>
            <a:off x="6286512" y="5143512"/>
            <a:ext cx="223838" cy="976312"/>
          </a:xfrm>
          <a:prstGeom prst="upArrow">
            <a:avLst>
              <a:gd name="adj1" fmla="val 50000"/>
              <a:gd name="adj2" fmla="val 10904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1. Назовите, где проводились Олимпийские игры в древности?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9734" y="2357431"/>
            <a:ext cx="5881157" cy="3332656"/>
          </a:xfrm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143248"/>
            <a:ext cx="7377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2. В какое время года и с какой периодичностью проводились олимпийские игры?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822971"/>
            <a:ext cx="5715040" cy="4305331"/>
          </a:xfrm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3. Кто допускался к олимпийским играм?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1597767"/>
            <a:ext cx="6357982" cy="4704907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4. Чем награждали победителей игр в древней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греции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1661553"/>
            <a:ext cx="4643470" cy="4395818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5.Девиз олимпийских игр?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955338"/>
            <a:ext cx="6143668" cy="4054822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6.Что представляет собой олимпийский флаг?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385072"/>
            <a:ext cx="4714908" cy="4714908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7.Как часто поводятся олимпийские игры сейчас?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ublic\Pictures\олимпиада\i (9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04694"/>
            <a:ext cx="3357586" cy="493762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8. Какие по счёту зимние олимпийские игры проводились в сочи?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1895870"/>
            <a:ext cx="5572164" cy="4160550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176</Words>
  <Application>Microsoft Office PowerPoint</Application>
  <PresentationFormat>Экран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Викторина  «Олимпийский калейдоскоп»</vt:lpstr>
      <vt:lpstr>1. Назовите, где проводились Олимпийские игры в древности?</vt:lpstr>
      <vt:lpstr>2. В какое время года и с какой периодичностью проводились олимпийские игры?</vt:lpstr>
      <vt:lpstr>3. Кто допускался к олимпийским играм?</vt:lpstr>
      <vt:lpstr>4. Чем награждали победителей игр в древней греции?</vt:lpstr>
      <vt:lpstr>5.Девиз олимпийских игр?</vt:lpstr>
      <vt:lpstr>6.Что представляет собой олимпийский флаг?</vt:lpstr>
      <vt:lpstr>7.Как часто поводятся олимпийские игры сейчас?</vt:lpstr>
      <vt:lpstr>8. Какие по счёту зимние олимпийские игры проводились в сочи?</vt:lpstr>
      <vt:lpstr>9. Назовите даты проведения зимних олимпийских игр в сочи?</vt:lpstr>
      <vt:lpstr>10. Назовите даты проведения зимних паралимпийских игр в сочи?</vt:lpstr>
      <vt:lpstr>11. Назовите талисманы зимних олимпийских игр в сочи?</vt:lpstr>
      <vt:lpstr>12. Назовите талисманы зимних паралимпийских игр в сочи?</vt:lpstr>
      <vt:lpstr>13. Как называются начальный и конечный пункт дистанции?</vt:lpstr>
      <vt:lpstr>14. Назовите олимпийские зимние виды спорта?</vt:lpstr>
      <vt:lpstr>15. Каковы результаты зимних олимпийских игр в сочи?</vt:lpstr>
      <vt:lpstr>ФИЗМУНУТКА -изобразите выступление спортсменов того вида спорта, который я укажу</vt:lpstr>
      <vt:lpstr>Слайд 18</vt:lpstr>
      <vt:lpstr>Кроссворд «ОЛИМПИЙСКИЙ»       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«Олимпийский калейдоскоп»</dc:title>
  <dc:creator>ирина</dc:creator>
  <cp:lastModifiedBy>ирина</cp:lastModifiedBy>
  <cp:revision>26</cp:revision>
  <dcterms:created xsi:type="dcterms:W3CDTF">2014-03-11T05:27:33Z</dcterms:created>
  <dcterms:modified xsi:type="dcterms:W3CDTF">2014-03-16T17:23:59Z</dcterms:modified>
</cp:coreProperties>
</file>