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59" r:id="rId4"/>
    <p:sldId id="256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8308C"/>
    <a:srgbClr val="8936A0"/>
    <a:srgbClr val="4EDFFC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F49E4-CDDC-4A0C-BCE1-0148E9185DEC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D5677-20A9-49FF-93ED-9830A0E04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D5677-20A9-49FF-93ED-9830A0E04B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D5677-20A9-49FF-93ED-9830A0E04B7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D5677-20A9-49FF-93ED-9830A0E04B7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3CCBD-3921-44D6-A190-89AF818F4162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928C-E228-4701-B1B3-9E5DCCC8D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MSI\Documents\&#1042;&#1054;&#1057;&#1057;&#1058;&#1040;&#1053;&#1054;&#1042;&#1051;.%20&#1048;&#1053;&#1060;&#1054;&#1056;&#1052;&#1040;&#1062;&#1048;&#1071;%202\Users\mam\Music\&#1042;%20&#1083;&#1077;&#1089;&#1091;%20&#1088;&#1086;&#1076;&#1080;&#1083;&#1072;&#1089;&#1100;%20&#1105;&#1083;&#1086;&#1095;&#1082;&#1072;\&#1041;&#1086;&#1083;&#1100;&#1096;&#1086;&#1081;%20&#1076;&#1077;&#1090;.&#1093;&#1086;&#1088;%20&#1042;&#1056;%20&#1080;%20&#1062;&#1058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MSI\Documents\&#1042;&#1054;&#1057;&#1057;&#1058;&#1040;&#1053;&#1054;&#1042;&#1051;.%20&#1048;&#1053;&#1060;&#1054;&#1056;&#1052;&#1040;&#1062;&#1048;&#1071;%202\Users\mam\Music\&#1042;%20&#1083;&#1077;&#1089;&#1091;%20&#1088;&#1086;&#1076;&#1080;&#1083;&#1072;&#1089;&#1100;%20&#1105;&#1083;&#1086;&#1095;&#1082;&#1072;\&#1047;&#1080;&#1084;&#1085;&#1103;&#1103;%20&#1089;&#1086;&#1085;&#1072;&#1090;&#1072;%20&#1089;&#1072;&#1091;&#1085;&#1076;&#1090;&#1088;&#1077;&#1082;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jpeg"/><Relationship Id="rId2" Type="http://schemas.openxmlformats.org/officeDocument/2006/relationships/audio" Target="file:///C:\Users\MSI\Documents\&#1042;&#1054;&#1057;&#1057;&#1058;&#1040;&#1053;&#1054;&#1042;&#1051;.%20&#1048;&#1053;&#1060;&#1054;&#1056;&#1052;&#1040;&#1062;&#1048;&#1071;%202\Users\mam\Music\&#1042;%20&#1083;&#1077;&#1089;&#1091;%20&#1088;&#1086;&#1076;&#1080;&#1083;&#1072;&#1089;&#1100;%20&#1105;&#1083;&#1086;&#1095;&#1082;&#1072;\&#1042;%20&#1083;&#1077;&#1089;&#1091;%20&#1088;&#1086;&#1076;&#1080;&#1083;&#1072;&#1089;&#1100;%20&#1105;&#1083;&#1086;&#1095;&#1082;&#1072;%20&#1084;&#1080;&#1085;&#1091;&#1089;&#1086;&#1074;&#1082;&#1072;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21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76672"/>
            <a:ext cx="864096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spc="500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ПРЕЗЕНТАЦИЯ </a:t>
            </a:r>
          </a:p>
          <a:p>
            <a:pPr algn="ctr"/>
            <a:r>
              <a:rPr lang="ru-RU" sz="3600" i="1" spc="200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к занятию по аппликации </a:t>
            </a:r>
          </a:p>
          <a:p>
            <a:pPr algn="ctr"/>
            <a:r>
              <a:rPr lang="ru-RU" sz="3600" i="1" spc="200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«В лесу родилась ёлочка» </a:t>
            </a:r>
          </a:p>
          <a:p>
            <a:pPr algn="ctr"/>
            <a:r>
              <a:rPr lang="ru-RU" sz="28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(по мотивам песни Кудашевой Р.А. и </a:t>
            </a:r>
            <a:r>
              <a:rPr lang="ru-RU" sz="2800" i="1" dirty="0" err="1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Бекмана</a:t>
            </a:r>
            <a:r>
              <a:rPr lang="ru-RU" sz="28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 Л.К.) </a:t>
            </a:r>
          </a:p>
          <a:p>
            <a:pPr algn="ctr"/>
            <a:r>
              <a:rPr lang="ru-RU" sz="32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для воспитанников ГПД-10 класса «Особый ребёнок»</a:t>
            </a:r>
          </a:p>
          <a:p>
            <a:endParaRPr lang="ru-RU" sz="1600" i="1" dirty="0" smtClean="0">
              <a:solidFill>
                <a:srgbClr val="78308C"/>
              </a:solidFill>
              <a:latin typeface="Monotype Corsiva" pitchFamily="66" charset="0"/>
              <a:ea typeface="Kozuka Mincho Pro EL" pitchFamily="18" charset="-128"/>
              <a:cs typeface="Arial" pitchFamily="34" charset="0"/>
            </a:endParaRPr>
          </a:p>
          <a:p>
            <a:endParaRPr lang="ru-RU" sz="2400" i="1" dirty="0" smtClean="0">
              <a:solidFill>
                <a:srgbClr val="78308C"/>
              </a:solidFill>
              <a:latin typeface="Monotype Corsiva" pitchFamily="66" charset="0"/>
              <a:ea typeface="Kozuka Mincho Pro EL" pitchFamily="18" charset="-128"/>
              <a:cs typeface="Arial" pitchFamily="34" charset="0"/>
            </a:endParaRPr>
          </a:p>
          <a:p>
            <a:pPr algn="r"/>
            <a:endParaRPr lang="ru-RU" sz="2400" i="1" u="sng" dirty="0" smtClean="0">
              <a:solidFill>
                <a:srgbClr val="78308C"/>
              </a:solidFill>
              <a:latin typeface="Monotype Corsiva" pitchFamily="66" charset="0"/>
              <a:ea typeface="Kozuka Mincho Pro EL" pitchFamily="18" charset="-128"/>
              <a:cs typeface="Arial" pitchFamily="34" charset="0"/>
            </a:endParaRPr>
          </a:p>
          <a:p>
            <a:pPr algn="r"/>
            <a:r>
              <a:rPr lang="ru-RU" sz="2400" i="1" u="sng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Автор:</a:t>
            </a:r>
            <a:r>
              <a:rPr lang="ru-RU" sz="24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Жукова Г.И., </a:t>
            </a:r>
          </a:p>
          <a:p>
            <a:pPr algn="r"/>
            <a:r>
              <a:rPr lang="ru-RU" sz="24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воспитатель ГБС(К)ОУ </a:t>
            </a:r>
          </a:p>
          <a:p>
            <a:pPr algn="r"/>
            <a:r>
              <a:rPr lang="ru-RU" sz="24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школы (VIII вида) № 46 </a:t>
            </a:r>
          </a:p>
          <a:p>
            <a:pPr algn="r"/>
            <a:r>
              <a:rPr lang="ru-RU" sz="24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«Центр </a:t>
            </a:r>
            <a:r>
              <a:rPr lang="ru-RU" sz="2400" i="1" dirty="0" err="1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РиМ</a:t>
            </a:r>
            <a:r>
              <a:rPr lang="ru-RU" sz="24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» </a:t>
            </a:r>
          </a:p>
          <a:p>
            <a:pPr algn="r"/>
            <a:r>
              <a:rPr lang="ru-RU" sz="24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Калининского района</a:t>
            </a:r>
          </a:p>
          <a:p>
            <a:pPr algn="r"/>
            <a:r>
              <a:rPr lang="ru-RU" sz="2400" i="1" dirty="0" smtClean="0">
                <a:solidFill>
                  <a:srgbClr val="78308C"/>
                </a:solidFill>
                <a:latin typeface="Monotype Corsiva" pitchFamily="66" charset="0"/>
                <a:ea typeface="Kozuka Mincho Pro EL" pitchFamily="18" charset="-128"/>
                <a:cs typeface="Arial" pitchFamily="34" charset="0"/>
              </a:rPr>
              <a:t>Санкт-Петербурга</a:t>
            </a:r>
          </a:p>
        </p:txBody>
      </p:sp>
    </p:spTree>
  </p:cSld>
  <p:clrMapOvr>
    <a:masterClrMapping/>
  </p:clrMapOvr>
  <p:transition advTm="198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2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24544" y="1"/>
            <a:ext cx="9793088" cy="6858000"/>
          </a:xfrm>
          <a:prstGeom prst="rect">
            <a:avLst/>
          </a:prstGeom>
        </p:spPr>
      </p:pic>
      <p:pic>
        <p:nvPicPr>
          <p:cNvPr id="4" name="Большой дет.хор ВР и Ц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39200" y="1886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6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4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2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4544" y="1"/>
            <a:ext cx="9793088" cy="6858000"/>
          </a:xfrm>
          <a:prstGeom prst="rect">
            <a:avLst/>
          </a:prstGeom>
        </p:spPr>
      </p:pic>
      <p:pic>
        <p:nvPicPr>
          <p:cNvPr id="6" name="Рисунок 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0"/>
            <a:ext cx="2376263" cy="1728191"/>
          </a:xfrm>
          <a:prstGeom prst="rect">
            <a:avLst/>
          </a:prstGeom>
        </p:spPr>
      </p:pic>
      <p:pic>
        <p:nvPicPr>
          <p:cNvPr id="7" name="Рисунок 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0"/>
            <a:ext cx="2376263" cy="1728191"/>
          </a:xfrm>
          <a:prstGeom prst="rect">
            <a:avLst/>
          </a:prstGeom>
        </p:spPr>
      </p:pic>
      <p:pic>
        <p:nvPicPr>
          <p:cNvPr id="8" name="Рисунок 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-243408"/>
            <a:ext cx="2376263" cy="1728191"/>
          </a:xfrm>
          <a:prstGeom prst="rect">
            <a:avLst/>
          </a:prstGeom>
        </p:spPr>
      </p:pic>
      <p:pic>
        <p:nvPicPr>
          <p:cNvPr id="9" name="Рисунок 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-243408"/>
            <a:ext cx="2376263" cy="1728191"/>
          </a:xfrm>
          <a:prstGeom prst="rect">
            <a:avLst/>
          </a:prstGeom>
        </p:spPr>
      </p:pic>
      <p:pic>
        <p:nvPicPr>
          <p:cNvPr id="10" name="Рисунок 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376263" cy="1728191"/>
          </a:xfrm>
          <a:prstGeom prst="rect">
            <a:avLst/>
          </a:prstGeom>
        </p:spPr>
      </p:pic>
      <p:pic>
        <p:nvPicPr>
          <p:cNvPr id="11" name="Рисунок 1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764704"/>
            <a:ext cx="2376263" cy="1728191"/>
          </a:xfrm>
          <a:prstGeom prst="rect">
            <a:avLst/>
          </a:prstGeom>
        </p:spPr>
      </p:pic>
      <p:pic>
        <p:nvPicPr>
          <p:cNvPr id="12" name="Рисунок 1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0"/>
            <a:ext cx="2376263" cy="1728191"/>
          </a:xfrm>
          <a:prstGeom prst="rect">
            <a:avLst/>
          </a:prstGeom>
        </p:spPr>
      </p:pic>
      <p:pic>
        <p:nvPicPr>
          <p:cNvPr id="13" name="Рисунок 1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1412776"/>
            <a:ext cx="2376263" cy="1728191"/>
          </a:xfrm>
          <a:prstGeom prst="rect">
            <a:avLst/>
          </a:prstGeom>
        </p:spPr>
      </p:pic>
      <p:pic>
        <p:nvPicPr>
          <p:cNvPr id="14" name="Рисунок 1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340768"/>
            <a:ext cx="2376263" cy="1728191"/>
          </a:xfrm>
          <a:prstGeom prst="rect">
            <a:avLst/>
          </a:prstGeom>
        </p:spPr>
      </p:pic>
      <p:pic>
        <p:nvPicPr>
          <p:cNvPr id="16" name="Рисунок 1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573016"/>
            <a:ext cx="2376263" cy="1728191"/>
          </a:xfrm>
          <a:prstGeom prst="rect">
            <a:avLst/>
          </a:prstGeom>
        </p:spPr>
      </p:pic>
      <p:pic>
        <p:nvPicPr>
          <p:cNvPr id="17" name="Рисунок 1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7737" y="2780928"/>
            <a:ext cx="2376263" cy="1728191"/>
          </a:xfrm>
          <a:prstGeom prst="rect">
            <a:avLst/>
          </a:prstGeom>
        </p:spPr>
      </p:pic>
      <p:pic>
        <p:nvPicPr>
          <p:cNvPr id="18" name="Рисунок 1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2708920"/>
            <a:ext cx="2376263" cy="1728191"/>
          </a:xfrm>
          <a:prstGeom prst="rect">
            <a:avLst/>
          </a:prstGeom>
        </p:spPr>
      </p:pic>
      <p:pic>
        <p:nvPicPr>
          <p:cNvPr id="19" name="Рисунок 1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2204864"/>
            <a:ext cx="2376263" cy="1728191"/>
          </a:xfrm>
          <a:prstGeom prst="rect">
            <a:avLst/>
          </a:prstGeom>
        </p:spPr>
      </p:pic>
      <p:pic>
        <p:nvPicPr>
          <p:cNvPr id="20" name="Рисунок 1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2132856"/>
            <a:ext cx="2376263" cy="1728191"/>
          </a:xfrm>
          <a:prstGeom prst="rect">
            <a:avLst/>
          </a:prstGeom>
        </p:spPr>
      </p:pic>
      <p:pic>
        <p:nvPicPr>
          <p:cNvPr id="21" name="Рисунок 2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24544" y="3645024"/>
            <a:ext cx="2376263" cy="1728191"/>
          </a:xfrm>
          <a:prstGeom prst="rect">
            <a:avLst/>
          </a:prstGeom>
        </p:spPr>
      </p:pic>
      <p:pic>
        <p:nvPicPr>
          <p:cNvPr id="22" name="Рисунок 2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2492896"/>
            <a:ext cx="2376263" cy="1728191"/>
          </a:xfrm>
          <a:prstGeom prst="rect">
            <a:avLst/>
          </a:prstGeom>
        </p:spPr>
      </p:pic>
      <p:pic>
        <p:nvPicPr>
          <p:cNvPr id="23" name="Рисунок 2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1772816"/>
            <a:ext cx="2376263" cy="1728191"/>
          </a:xfrm>
          <a:prstGeom prst="rect">
            <a:avLst/>
          </a:prstGeom>
        </p:spPr>
      </p:pic>
      <p:pic>
        <p:nvPicPr>
          <p:cNvPr id="24" name="Рисунок 2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1052736"/>
            <a:ext cx="2376263" cy="1728191"/>
          </a:xfrm>
          <a:prstGeom prst="rect">
            <a:avLst/>
          </a:prstGeom>
        </p:spPr>
      </p:pic>
      <p:pic>
        <p:nvPicPr>
          <p:cNvPr id="25" name="Рисунок 2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-459432"/>
            <a:ext cx="2376263" cy="1728191"/>
          </a:xfrm>
          <a:prstGeom prst="rect">
            <a:avLst/>
          </a:prstGeom>
        </p:spPr>
      </p:pic>
      <p:pic>
        <p:nvPicPr>
          <p:cNvPr id="26" name="Рисунок 2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692696"/>
            <a:ext cx="2376263" cy="1728191"/>
          </a:xfrm>
          <a:prstGeom prst="rect">
            <a:avLst/>
          </a:prstGeom>
        </p:spPr>
      </p:pic>
      <p:pic>
        <p:nvPicPr>
          <p:cNvPr id="27" name="Рисунок 2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-531440"/>
            <a:ext cx="2376263" cy="1728191"/>
          </a:xfrm>
          <a:prstGeom prst="rect">
            <a:avLst/>
          </a:prstGeom>
        </p:spPr>
      </p:pic>
      <p:pic>
        <p:nvPicPr>
          <p:cNvPr id="28" name="Рисунок 2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-459432"/>
            <a:ext cx="2376263" cy="1728191"/>
          </a:xfrm>
          <a:prstGeom prst="rect">
            <a:avLst/>
          </a:prstGeom>
        </p:spPr>
      </p:pic>
      <p:pic>
        <p:nvPicPr>
          <p:cNvPr id="29" name="Рисунок 2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468560" y="0"/>
            <a:ext cx="2376263" cy="1728191"/>
          </a:xfrm>
          <a:prstGeom prst="rect">
            <a:avLst/>
          </a:prstGeom>
        </p:spPr>
      </p:pic>
      <p:pic>
        <p:nvPicPr>
          <p:cNvPr id="30" name="Рисунок 2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40568" y="2348880"/>
            <a:ext cx="2376263" cy="1728191"/>
          </a:xfrm>
          <a:prstGeom prst="rect">
            <a:avLst/>
          </a:prstGeom>
        </p:spPr>
      </p:pic>
      <p:pic>
        <p:nvPicPr>
          <p:cNvPr id="31" name="Рисунок 3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052736"/>
            <a:ext cx="2376263" cy="1728191"/>
          </a:xfrm>
          <a:prstGeom prst="rect">
            <a:avLst/>
          </a:prstGeom>
        </p:spPr>
      </p:pic>
      <p:pic>
        <p:nvPicPr>
          <p:cNvPr id="32" name="Рисунок 3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-315416"/>
            <a:ext cx="2376263" cy="1728191"/>
          </a:xfrm>
          <a:prstGeom prst="rect">
            <a:avLst/>
          </a:prstGeom>
        </p:spPr>
      </p:pic>
    </p:spTree>
  </p:cSld>
  <p:clrMapOvr>
    <a:masterClrMapping/>
  </p:clrMapOvr>
  <p:transition advTm="2591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4" y="0"/>
            <a:ext cx="9793088" cy="6858000"/>
          </a:xfrm>
          <a:prstGeom prst="rect">
            <a:avLst/>
          </a:prstGeom>
        </p:spPr>
      </p:pic>
      <p:pic>
        <p:nvPicPr>
          <p:cNvPr id="4" name="Рисунок 3" descr="заяц 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59963">
            <a:off x="8921597" y="5518368"/>
            <a:ext cx="1900030" cy="1296144"/>
          </a:xfrm>
          <a:prstGeom prst="rect">
            <a:avLst/>
          </a:prstGeom>
        </p:spPr>
      </p:pic>
      <p:pic>
        <p:nvPicPr>
          <p:cNvPr id="7" name="Рисунок 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1412776"/>
            <a:ext cx="1447512" cy="1052736"/>
          </a:xfrm>
          <a:prstGeom prst="rect">
            <a:avLst/>
          </a:prstGeom>
        </p:spPr>
      </p:pic>
      <p:pic>
        <p:nvPicPr>
          <p:cNvPr id="8" name="Рисунок 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1268760"/>
            <a:ext cx="1447512" cy="1052736"/>
          </a:xfrm>
          <a:prstGeom prst="rect">
            <a:avLst/>
          </a:prstGeom>
        </p:spPr>
      </p:pic>
      <p:pic>
        <p:nvPicPr>
          <p:cNvPr id="9" name="Рисунок 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1268760"/>
            <a:ext cx="1447512" cy="1052736"/>
          </a:xfrm>
          <a:prstGeom prst="rect">
            <a:avLst/>
          </a:prstGeom>
        </p:spPr>
      </p:pic>
      <p:pic>
        <p:nvPicPr>
          <p:cNvPr id="10" name="Рисунок 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268760"/>
            <a:ext cx="1447512" cy="1052736"/>
          </a:xfrm>
          <a:prstGeom prst="rect">
            <a:avLst/>
          </a:prstGeom>
        </p:spPr>
      </p:pic>
      <p:pic>
        <p:nvPicPr>
          <p:cNvPr id="11" name="Рисунок 1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52536" y="1268760"/>
            <a:ext cx="1447512" cy="1052736"/>
          </a:xfrm>
          <a:prstGeom prst="rect">
            <a:avLst/>
          </a:prstGeom>
        </p:spPr>
      </p:pic>
      <p:pic>
        <p:nvPicPr>
          <p:cNvPr id="12" name="Рисунок 1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0"/>
            <a:ext cx="1447512" cy="1052736"/>
          </a:xfrm>
          <a:prstGeom prst="rect">
            <a:avLst/>
          </a:prstGeom>
        </p:spPr>
      </p:pic>
      <p:pic>
        <p:nvPicPr>
          <p:cNvPr id="13" name="Рисунок 1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0"/>
            <a:ext cx="1447512" cy="1052736"/>
          </a:xfrm>
          <a:prstGeom prst="rect">
            <a:avLst/>
          </a:prstGeom>
        </p:spPr>
      </p:pic>
      <p:pic>
        <p:nvPicPr>
          <p:cNvPr id="14" name="Рисунок 1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0"/>
            <a:ext cx="1447512" cy="1052736"/>
          </a:xfrm>
          <a:prstGeom prst="rect">
            <a:avLst/>
          </a:prstGeom>
        </p:spPr>
      </p:pic>
      <p:pic>
        <p:nvPicPr>
          <p:cNvPr id="15" name="Рисунок 1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0"/>
            <a:ext cx="1447512" cy="1052736"/>
          </a:xfrm>
          <a:prstGeom prst="rect">
            <a:avLst/>
          </a:prstGeom>
        </p:spPr>
      </p:pic>
      <p:pic>
        <p:nvPicPr>
          <p:cNvPr id="16" name="Рисунок 1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0"/>
            <a:ext cx="1447512" cy="1052736"/>
          </a:xfrm>
          <a:prstGeom prst="rect">
            <a:avLst/>
          </a:prstGeom>
        </p:spPr>
      </p:pic>
      <p:pic>
        <p:nvPicPr>
          <p:cNvPr id="17" name="Рисунок 1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0"/>
            <a:ext cx="1447512" cy="1052736"/>
          </a:xfrm>
          <a:prstGeom prst="rect">
            <a:avLst/>
          </a:prstGeom>
        </p:spPr>
      </p:pic>
      <p:pic>
        <p:nvPicPr>
          <p:cNvPr id="18" name="Рисунок 1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0"/>
            <a:ext cx="1447512" cy="1052736"/>
          </a:xfrm>
          <a:prstGeom prst="rect">
            <a:avLst/>
          </a:prstGeom>
        </p:spPr>
      </p:pic>
      <p:pic>
        <p:nvPicPr>
          <p:cNvPr id="19" name="Рисунок 1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3789040"/>
            <a:ext cx="1447512" cy="1052736"/>
          </a:xfrm>
          <a:prstGeom prst="rect">
            <a:avLst/>
          </a:prstGeom>
        </p:spPr>
      </p:pic>
      <p:pic>
        <p:nvPicPr>
          <p:cNvPr id="20" name="Рисунок 1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293096"/>
            <a:ext cx="1447512" cy="1052736"/>
          </a:xfrm>
          <a:prstGeom prst="rect">
            <a:avLst/>
          </a:prstGeom>
        </p:spPr>
      </p:pic>
      <p:pic>
        <p:nvPicPr>
          <p:cNvPr id="21" name="Рисунок 2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2924944"/>
            <a:ext cx="1447512" cy="1052736"/>
          </a:xfrm>
          <a:prstGeom prst="rect">
            <a:avLst/>
          </a:prstGeom>
        </p:spPr>
      </p:pic>
      <p:pic>
        <p:nvPicPr>
          <p:cNvPr id="22" name="Рисунок 2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2636912"/>
            <a:ext cx="1447512" cy="1052736"/>
          </a:xfrm>
          <a:prstGeom prst="rect">
            <a:avLst/>
          </a:prstGeom>
        </p:spPr>
      </p:pic>
      <p:pic>
        <p:nvPicPr>
          <p:cNvPr id="23" name="Рисунок 2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564904"/>
            <a:ext cx="1447512" cy="1052736"/>
          </a:xfrm>
          <a:prstGeom prst="rect">
            <a:avLst/>
          </a:prstGeom>
        </p:spPr>
      </p:pic>
      <p:pic>
        <p:nvPicPr>
          <p:cNvPr id="24" name="Рисунок 2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2564904"/>
            <a:ext cx="1447512" cy="1052736"/>
          </a:xfrm>
          <a:prstGeom prst="rect">
            <a:avLst/>
          </a:prstGeom>
        </p:spPr>
      </p:pic>
      <p:pic>
        <p:nvPicPr>
          <p:cNvPr id="25" name="Рисунок 2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276872"/>
            <a:ext cx="1447512" cy="1052736"/>
          </a:xfrm>
          <a:prstGeom prst="rect">
            <a:avLst/>
          </a:prstGeom>
        </p:spPr>
      </p:pic>
      <p:pic>
        <p:nvPicPr>
          <p:cNvPr id="26" name="Рисунок 2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124744"/>
            <a:ext cx="1447512" cy="1052736"/>
          </a:xfrm>
          <a:prstGeom prst="rect">
            <a:avLst/>
          </a:prstGeom>
        </p:spPr>
      </p:pic>
      <p:pic>
        <p:nvPicPr>
          <p:cNvPr id="27" name="Рисунок 2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196752"/>
            <a:ext cx="1447512" cy="1052736"/>
          </a:xfrm>
          <a:prstGeom prst="rect">
            <a:avLst/>
          </a:prstGeom>
        </p:spPr>
      </p:pic>
      <p:pic>
        <p:nvPicPr>
          <p:cNvPr id="28" name="Рисунок 2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20244" y="1412776"/>
            <a:ext cx="1447512" cy="1052736"/>
          </a:xfrm>
          <a:prstGeom prst="rect">
            <a:avLst/>
          </a:prstGeom>
        </p:spPr>
      </p:pic>
      <p:pic>
        <p:nvPicPr>
          <p:cNvPr id="29" name="Рисунок 2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2852936"/>
            <a:ext cx="1447512" cy="1052736"/>
          </a:xfrm>
          <a:prstGeom prst="rect">
            <a:avLst/>
          </a:prstGeom>
        </p:spPr>
      </p:pic>
      <p:pic>
        <p:nvPicPr>
          <p:cNvPr id="30" name="Рисунок 2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3933056"/>
            <a:ext cx="1447512" cy="1052736"/>
          </a:xfrm>
          <a:prstGeom prst="rect">
            <a:avLst/>
          </a:prstGeom>
        </p:spPr>
      </p:pic>
      <p:pic>
        <p:nvPicPr>
          <p:cNvPr id="31" name="Рисунок 3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3573016"/>
            <a:ext cx="1447512" cy="1052736"/>
          </a:xfrm>
          <a:prstGeom prst="rect">
            <a:avLst/>
          </a:prstGeom>
        </p:spPr>
      </p:pic>
      <p:pic>
        <p:nvPicPr>
          <p:cNvPr id="32" name="Рисунок 3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717032"/>
            <a:ext cx="1447512" cy="1052736"/>
          </a:xfrm>
          <a:prstGeom prst="rect">
            <a:avLst/>
          </a:prstGeom>
        </p:spPr>
      </p:pic>
      <p:pic>
        <p:nvPicPr>
          <p:cNvPr id="33" name="Рисунок 3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5805264"/>
            <a:ext cx="1447512" cy="1052736"/>
          </a:xfrm>
          <a:prstGeom prst="rect">
            <a:avLst/>
          </a:prstGeom>
        </p:spPr>
      </p:pic>
      <p:pic>
        <p:nvPicPr>
          <p:cNvPr id="34" name="Рисунок 3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5589240"/>
            <a:ext cx="1447512" cy="1052736"/>
          </a:xfrm>
          <a:prstGeom prst="rect">
            <a:avLst/>
          </a:prstGeom>
        </p:spPr>
      </p:pic>
      <p:pic>
        <p:nvPicPr>
          <p:cNvPr id="35" name="Рисунок 3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488" y="5589240"/>
            <a:ext cx="1447512" cy="1052736"/>
          </a:xfrm>
          <a:prstGeom prst="rect">
            <a:avLst/>
          </a:prstGeom>
        </p:spPr>
      </p:pic>
      <p:pic>
        <p:nvPicPr>
          <p:cNvPr id="36" name="Рисунок 3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4653136"/>
            <a:ext cx="1447512" cy="1052736"/>
          </a:xfrm>
          <a:prstGeom prst="rect">
            <a:avLst/>
          </a:prstGeom>
        </p:spPr>
      </p:pic>
      <p:pic>
        <p:nvPicPr>
          <p:cNvPr id="37" name="Рисунок 3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488" y="4077072"/>
            <a:ext cx="1447512" cy="1052736"/>
          </a:xfrm>
          <a:prstGeom prst="rect">
            <a:avLst/>
          </a:prstGeom>
        </p:spPr>
      </p:pic>
      <p:pic>
        <p:nvPicPr>
          <p:cNvPr id="38" name="Рисунок 3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805264"/>
            <a:ext cx="1447512" cy="1052736"/>
          </a:xfrm>
          <a:prstGeom prst="rect">
            <a:avLst/>
          </a:prstGeom>
        </p:spPr>
      </p:pic>
      <p:pic>
        <p:nvPicPr>
          <p:cNvPr id="39" name="Рисунок 3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645024"/>
            <a:ext cx="1447512" cy="1052736"/>
          </a:xfrm>
          <a:prstGeom prst="rect">
            <a:avLst/>
          </a:prstGeom>
        </p:spPr>
      </p:pic>
      <p:pic>
        <p:nvPicPr>
          <p:cNvPr id="40" name="Рисунок 3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4437112"/>
            <a:ext cx="1447512" cy="1052736"/>
          </a:xfrm>
          <a:prstGeom prst="rect">
            <a:avLst/>
          </a:prstGeom>
        </p:spPr>
      </p:pic>
      <p:pic>
        <p:nvPicPr>
          <p:cNvPr id="41" name="Рисунок 4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2708920"/>
            <a:ext cx="1447512" cy="1052736"/>
          </a:xfrm>
          <a:prstGeom prst="rect">
            <a:avLst/>
          </a:prstGeom>
        </p:spPr>
      </p:pic>
      <p:pic>
        <p:nvPicPr>
          <p:cNvPr id="42" name="Рисунок 4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2132856"/>
            <a:ext cx="1447512" cy="1052736"/>
          </a:xfrm>
          <a:prstGeom prst="rect">
            <a:avLst/>
          </a:prstGeom>
        </p:spPr>
      </p:pic>
      <p:pic>
        <p:nvPicPr>
          <p:cNvPr id="43" name="Рисунок 4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8656" y="152400"/>
            <a:ext cx="1447512" cy="1052736"/>
          </a:xfrm>
          <a:prstGeom prst="rect">
            <a:avLst/>
          </a:prstGeom>
        </p:spPr>
      </p:pic>
      <p:pic>
        <p:nvPicPr>
          <p:cNvPr id="44" name="Рисунок 4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5085184"/>
            <a:ext cx="1447512" cy="1052736"/>
          </a:xfrm>
          <a:prstGeom prst="rect">
            <a:avLst/>
          </a:prstGeom>
        </p:spPr>
      </p:pic>
    </p:spTree>
  </p:cSld>
  <p:clrMapOvr>
    <a:masterClrMapping/>
  </p:clrMapOvr>
  <p:transition advTm="92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27 -0.02104 L -0.74236 0.03793 L -0.69913 -0.02682 L -0.6493 0.0333 L -0.6026 -0.03191 L -0.55555 0.02845 L -0.5092 -0.03654 L -0.46215 0.02382 L -0.41527 -0.04139 L -0.36562 0.01874 L -0.32204 -0.04602 L -0.27152 0.01411 L -0.22829 -0.05088 L -0.17812 0.00925 L -0.13159 -0.05573 L -0.08489 0.00463 L -0.03732 -0.06059 " pathEditMode="relative" rAng="-129629" ptsTypes="AFFFFFFFFFFFFFFFF">
                                      <p:cBhvr>
                                        <p:cTn id="9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27 -0.02104 C -0.78715 -0.02821 -0.78558 -0.03584 -0.7835 -0.04555 C -0.7802 -0.10221 -0.77968 -0.05319 -0.77881 -0.03746 C -0.7802 -0.00555 -0.77899 -0.01156 -0.78194 0.00972 C -0.78281 0.01666 -0.78489 0.0303 -0.78489 0.0303 C -0.78836 -0.0067 -0.79027 -0.04347 -0.78802 -0.08048 C -0.78524 -0.06567 -0.79201 -0.04162 -0.79583 -0.02705 C -0.79531 -0.00994 -0.79687 0.00741 -0.79427 0.02406 C -0.79374 0.02683 -0.78802 0.02198 -0.78802 0.02198 " pathEditMode="relative" ptsTypes="ffffffff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1163 -0.21647 L -1.23507 -0.41652 L -1.20278 -0.13529 L -1.16007 -0.19265 L -1.15139 -0.11078 L -1.10677 -0.16767 L -1.09913 -0.0858 L -1.05504 -0.14293 L -1.04896 -0.06244 L -1.00313 -0.11887 L -0.99358 -0.03677 L -0.95104 -0.09436 L -0.9415 -0.01295 L -0.89879 -0.07031 L -0.89045 0.01133 L -0.84549 -0.04556 L -0.83768 0.03631 L -0.79271 -0.02105 " pathEditMode="relative" rAng="1163953" ptsTypes="FAFFFFFFFFFFFFFFFF">
                                      <p:cBhvr>
                                        <p:cTn id="15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9793088" cy="6858000"/>
          </a:xfrm>
          <a:prstGeom prst="rect">
            <a:avLst/>
          </a:prstGeom>
        </p:spPr>
      </p:pic>
      <p:pic>
        <p:nvPicPr>
          <p:cNvPr id="3" name="Рисунок 2" descr="волк анимац 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8604445" y="4634619"/>
            <a:ext cx="3096346" cy="2034741"/>
          </a:xfrm>
          <a:prstGeom prst="rect">
            <a:avLst/>
          </a:prstGeom>
        </p:spPr>
      </p:pic>
      <p:pic>
        <p:nvPicPr>
          <p:cNvPr id="4" name="Рисунок 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72400" y="0"/>
            <a:ext cx="1447512" cy="1052736"/>
          </a:xfrm>
          <a:prstGeom prst="rect">
            <a:avLst/>
          </a:prstGeom>
        </p:spPr>
      </p:pic>
      <p:pic>
        <p:nvPicPr>
          <p:cNvPr id="5" name="Рисунок 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4800" y="152400"/>
            <a:ext cx="1447512" cy="1052736"/>
          </a:xfrm>
          <a:prstGeom prst="rect">
            <a:avLst/>
          </a:prstGeom>
        </p:spPr>
      </p:pic>
      <p:pic>
        <p:nvPicPr>
          <p:cNvPr id="6" name="Рисунок 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77200" y="304800"/>
            <a:ext cx="1447512" cy="1052736"/>
          </a:xfrm>
          <a:prstGeom prst="rect">
            <a:avLst/>
          </a:prstGeom>
        </p:spPr>
      </p:pic>
      <p:pic>
        <p:nvPicPr>
          <p:cNvPr id="7" name="Рисунок 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20244" y="908720"/>
            <a:ext cx="1447512" cy="1052736"/>
          </a:xfrm>
          <a:prstGeom prst="rect">
            <a:avLst/>
          </a:prstGeom>
        </p:spPr>
      </p:pic>
      <p:pic>
        <p:nvPicPr>
          <p:cNvPr id="8" name="Рисунок 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908720"/>
            <a:ext cx="1447512" cy="1052736"/>
          </a:xfrm>
          <a:prstGeom prst="rect">
            <a:avLst/>
          </a:prstGeom>
        </p:spPr>
      </p:pic>
      <p:pic>
        <p:nvPicPr>
          <p:cNvPr id="9" name="Рисунок 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980728"/>
            <a:ext cx="1447512" cy="1052736"/>
          </a:xfrm>
          <a:prstGeom prst="rect">
            <a:avLst/>
          </a:prstGeom>
        </p:spPr>
      </p:pic>
      <p:pic>
        <p:nvPicPr>
          <p:cNvPr id="10" name="Рисунок 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447512" cy="1052736"/>
          </a:xfrm>
          <a:prstGeom prst="rect">
            <a:avLst/>
          </a:prstGeom>
        </p:spPr>
      </p:pic>
      <p:pic>
        <p:nvPicPr>
          <p:cNvPr id="11" name="Рисунок 1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-243408"/>
            <a:ext cx="1447512" cy="1052736"/>
          </a:xfrm>
          <a:prstGeom prst="rect">
            <a:avLst/>
          </a:prstGeom>
        </p:spPr>
      </p:pic>
      <p:pic>
        <p:nvPicPr>
          <p:cNvPr id="12" name="Рисунок 1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-171400"/>
            <a:ext cx="1447512" cy="1052736"/>
          </a:xfrm>
          <a:prstGeom prst="rect">
            <a:avLst/>
          </a:prstGeom>
        </p:spPr>
      </p:pic>
      <p:pic>
        <p:nvPicPr>
          <p:cNvPr id="13" name="Рисунок 1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476672"/>
            <a:ext cx="1447512" cy="1052736"/>
          </a:xfrm>
          <a:prstGeom prst="rect">
            <a:avLst/>
          </a:prstGeom>
        </p:spPr>
      </p:pic>
      <p:pic>
        <p:nvPicPr>
          <p:cNvPr id="14" name="Рисунок 1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-315416"/>
            <a:ext cx="1447512" cy="1052736"/>
          </a:xfrm>
          <a:prstGeom prst="rect">
            <a:avLst/>
          </a:prstGeom>
        </p:spPr>
      </p:pic>
      <p:pic>
        <p:nvPicPr>
          <p:cNvPr id="15" name="Рисунок 1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1628800"/>
            <a:ext cx="1447512" cy="1052736"/>
          </a:xfrm>
          <a:prstGeom prst="rect">
            <a:avLst/>
          </a:prstGeom>
        </p:spPr>
      </p:pic>
      <p:pic>
        <p:nvPicPr>
          <p:cNvPr id="16" name="Рисунок 1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908720"/>
            <a:ext cx="1447512" cy="1052736"/>
          </a:xfrm>
          <a:prstGeom prst="rect">
            <a:avLst/>
          </a:prstGeom>
        </p:spPr>
      </p:pic>
      <p:pic>
        <p:nvPicPr>
          <p:cNvPr id="17" name="Рисунок 1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52536" y="3140968"/>
            <a:ext cx="1447512" cy="1052736"/>
          </a:xfrm>
          <a:prstGeom prst="rect">
            <a:avLst/>
          </a:prstGeom>
        </p:spPr>
      </p:pic>
      <p:pic>
        <p:nvPicPr>
          <p:cNvPr id="18" name="Рисунок 1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916832"/>
            <a:ext cx="1447512" cy="1052736"/>
          </a:xfrm>
          <a:prstGeom prst="rect">
            <a:avLst/>
          </a:prstGeom>
        </p:spPr>
      </p:pic>
      <p:pic>
        <p:nvPicPr>
          <p:cNvPr id="19" name="Рисунок 1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260648"/>
            <a:ext cx="1447512" cy="1052736"/>
          </a:xfrm>
          <a:prstGeom prst="rect">
            <a:avLst/>
          </a:prstGeom>
        </p:spPr>
      </p:pic>
      <p:pic>
        <p:nvPicPr>
          <p:cNvPr id="20" name="Рисунок 1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-171400"/>
            <a:ext cx="1447512" cy="1052736"/>
          </a:xfrm>
          <a:prstGeom prst="rect">
            <a:avLst/>
          </a:prstGeom>
        </p:spPr>
      </p:pic>
      <p:pic>
        <p:nvPicPr>
          <p:cNvPr id="21" name="Рисунок 2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1052736"/>
            <a:ext cx="1447512" cy="1052736"/>
          </a:xfrm>
          <a:prstGeom prst="rect">
            <a:avLst/>
          </a:prstGeom>
        </p:spPr>
      </p:pic>
      <p:pic>
        <p:nvPicPr>
          <p:cNvPr id="22" name="Рисунок 2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260648"/>
            <a:ext cx="1447512" cy="1052736"/>
          </a:xfrm>
          <a:prstGeom prst="rect">
            <a:avLst/>
          </a:prstGeom>
        </p:spPr>
      </p:pic>
      <p:pic>
        <p:nvPicPr>
          <p:cNvPr id="23" name="Рисунок 2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52536" y="0"/>
            <a:ext cx="1447512" cy="1052736"/>
          </a:xfrm>
          <a:prstGeom prst="rect">
            <a:avLst/>
          </a:prstGeom>
        </p:spPr>
      </p:pic>
      <p:pic>
        <p:nvPicPr>
          <p:cNvPr id="24" name="Рисунок 2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3212976"/>
            <a:ext cx="1447512" cy="1052736"/>
          </a:xfrm>
          <a:prstGeom prst="rect">
            <a:avLst/>
          </a:prstGeom>
        </p:spPr>
      </p:pic>
      <p:pic>
        <p:nvPicPr>
          <p:cNvPr id="25" name="Рисунок 2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636912"/>
            <a:ext cx="1447512" cy="1052736"/>
          </a:xfrm>
          <a:prstGeom prst="rect">
            <a:avLst/>
          </a:prstGeom>
        </p:spPr>
      </p:pic>
      <p:pic>
        <p:nvPicPr>
          <p:cNvPr id="26" name="Рисунок 2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488" y="1844824"/>
            <a:ext cx="1447512" cy="1052736"/>
          </a:xfrm>
          <a:prstGeom prst="rect">
            <a:avLst/>
          </a:prstGeom>
        </p:spPr>
      </p:pic>
      <p:pic>
        <p:nvPicPr>
          <p:cNvPr id="27" name="Рисунок 2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1700808"/>
            <a:ext cx="1447512" cy="1052736"/>
          </a:xfrm>
          <a:prstGeom prst="rect">
            <a:avLst/>
          </a:prstGeom>
        </p:spPr>
      </p:pic>
      <p:pic>
        <p:nvPicPr>
          <p:cNvPr id="28" name="Рисунок 2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916832"/>
            <a:ext cx="1447512" cy="1052736"/>
          </a:xfrm>
          <a:prstGeom prst="rect">
            <a:avLst/>
          </a:prstGeom>
        </p:spPr>
      </p:pic>
      <p:pic>
        <p:nvPicPr>
          <p:cNvPr id="29" name="Рисунок 2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717032"/>
            <a:ext cx="1447512" cy="1052736"/>
          </a:xfrm>
          <a:prstGeom prst="rect">
            <a:avLst/>
          </a:prstGeom>
        </p:spPr>
      </p:pic>
      <p:pic>
        <p:nvPicPr>
          <p:cNvPr id="30" name="Рисунок 2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488" y="3356992"/>
            <a:ext cx="1447512" cy="1052736"/>
          </a:xfrm>
          <a:prstGeom prst="rect">
            <a:avLst/>
          </a:prstGeom>
        </p:spPr>
      </p:pic>
      <p:pic>
        <p:nvPicPr>
          <p:cNvPr id="31" name="Рисунок 3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501008"/>
            <a:ext cx="1447512" cy="1052736"/>
          </a:xfrm>
          <a:prstGeom prst="rect">
            <a:avLst/>
          </a:prstGeom>
        </p:spPr>
      </p:pic>
      <p:pic>
        <p:nvPicPr>
          <p:cNvPr id="32" name="Рисунок 3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492896"/>
            <a:ext cx="1447512" cy="1052736"/>
          </a:xfrm>
          <a:prstGeom prst="rect">
            <a:avLst/>
          </a:prstGeom>
        </p:spPr>
      </p:pic>
      <p:pic>
        <p:nvPicPr>
          <p:cNvPr id="33" name="Рисунок 3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2276872"/>
            <a:ext cx="1447512" cy="1052736"/>
          </a:xfrm>
          <a:prstGeom prst="rect">
            <a:avLst/>
          </a:prstGeom>
        </p:spPr>
      </p:pic>
      <p:pic>
        <p:nvPicPr>
          <p:cNvPr id="34" name="Рисунок 3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4365104"/>
            <a:ext cx="1447512" cy="1052736"/>
          </a:xfrm>
          <a:prstGeom prst="rect">
            <a:avLst/>
          </a:prstGeom>
        </p:spPr>
      </p:pic>
      <p:pic>
        <p:nvPicPr>
          <p:cNvPr id="35" name="Рисунок 3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645024"/>
            <a:ext cx="1447512" cy="1052736"/>
          </a:xfrm>
          <a:prstGeom prst="rect">
            <a:avLst/>
          </a:prstGeom>
        </p:spPr>
      </p:pic>
      <p:pic>
        <p:nvPicPr>
          <p:cNvPr id="36" name="Рисунок 3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429000"/>
            <a:ext cx="1447512" cy="1052736"/>
          </a:xfrm>
          <a:prstGeom prst="rect">
            <a:avLst/>
          </a:prstGeom>
        </p:spPr>
      </p:pic>
      <p:pic>
        <p:nvPicPr>
          <p:cNvPr id="37" name="Рисунок 3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4869160"/>
            <a:ext cx="1447512" cy="1052736"/>
          </a:xfrm>
          <a:prstGeom prst="rect">
            <a:avLst/>
          </a:prstGeom>
        </p:spPr>
      </p:pic>
      <p:pic>
        <p:nvPicPr>
          <p:cNvPr id="38" name="Рисунок 3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5661248"/>
            <a:ext cx="1447512" cy="1052736"/>
          </a:xfrm>
          <a:prstGeom prst="rect">
            <a:avLst/>
          </a:prstGeom>
        </p:spPr>
      </p:pic>
      <p:pic>
        <p:nvPicPr>
          <p:cNvPr id="39" name="Рисунок 3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4509120"/>
            <a:ext cx="1447512" cy="1052736"/>
          </a:xfrm>
          <a:prstGeom prst="rect">
            <a:avLst/>
          </a:prstGeom>
        </p:spPr>
      </p:pic>
      <p:pic>
        <p:nvPicPr>
          <p:cNvPr id="40" name="Рисунок 3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488" y="5445224"/>
            <a:ext cx="1447512" cy="1052736"/>
          </a:xfrm>
          <a:prstGeom prst="rect">
            <a:avLst/>
          </a:prstGeom>
        </p:spPr>
      </p:pic>
      <p:pic>
        <p:nvPicPr>
          <p:cNvPr id="41" name="Рисунок 4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72400" y="4437112"/>
            <a:ext cx="1447512" cy="1052736"/>
          </a:xfrm>
          <a:prstGeom prst="rect">
            <a:avLst/>
          </a:prstGeom>
        </p:spPr>
      </p:pic>
      <p:pic>
        <p:nvPicPr>
          <p:cNvPr id="42" name="Рисунок 4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5805264"/>
            <a:ext cx="1447512" cy="1052736"/>
          </a:xfrm>
          <a:prstGeom prst="rect">
            <a:avLst/>
          </a:prstGeom>
        </p:spPr>
      </p:pic>
      <p:pic>
        <p:nvPicPr>
          <p:cNvPr id="43" name="Рисунок 4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5157192"/>
            <a:ext cx="1447512" cy="1052736"/>
          </a:xfrm>
          <a:prstGeom prst="rect">
            <a:avLst/>
          </a:prstGeom>
        </p:spPr>
      </p:pic>
      <p:pic>
        <p:nvPicPr>
          <p:cNvPr id="44" name="Рисунок 4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5805264"/>
            <a:ext cx="1447512" cy="1052736"/>
          </a:xfrm>
          <a:prstGeom prst="rect">
            <a:avLst/>
          </a:prstGeom>
        </p:spPr>
      </p:pic>
      <p:pic>
        <p:nvPicPr>
          <p:cNvPr id="45" name="Рисунок 4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5805264"/>
            <a:ext cx="1447512" cy="1052736"/>
          </a:xfrm>
          <a:prstGeom prst="rect">
            <a:avLst/>
          </a:prstGeom>
        </p:spPr>
      </p:pic>
    </p:spTree>
  </p:cSld>
  <p:clrMapOvr>
    <a:masterClrMapping/>
  </p:clrMapOvr>
  <p:transition advTm="136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10659 L -1.37413 -0.0820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96550" y="0"/>
            <a:ext cx="9793086" cy="6857999"/>
          </a:xfrm>
          <a:prstGeom prst="rect">
            <a:avLst/>
          </a:prstGeom>
        </p:spPr>
      </p:pic>
      <p:pic>
        <p:nvPicPr>
          <p:cNvPr id="3" name="Рисунок 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447512" cy="1052736"/>
          </a:xfrm>
          <a:prstGeom prst="rect">
            <a:avLst/>
          </a:prstGeom>
        </p:spPr>
      </p:pic>
      <p:pic>
        <p:nvPicPr>
          <p:cNvPr id="4" name="Рисунок 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6688" y="152400"/>
            <a:ext cx="1447512" cy="1052736"/>
          </a:xfrm>
          <a:prstGeom prst="rect">
            <a:avLst/>
          </a:prstGeom>
        </p:spPr>
      </p:pic>
      <p:pic>
        <p:nvPicPr>
          <p:cNvPr id="5" name="Рисунок 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72400" y="1268760"/>
            <a:ext cx="1447512" cy="1052736"/>
          </a:xfrm>
          <a:prstGeom prst="rect">
            <a:avLst/>
          </a:prstGeom>
        </p:spPr>
      </p:pic>
      <p:pic>
        <p:nvPicPr>
          <p:cNvPr id="6" name="Рисунок 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20244" y="0"/>
            <a:ext cx="1447512" cy="1052736"/>
          </a:xfrm>
          <a:prstGeom prst="rect">
            <a:avLst/>
          </a:prstGeom>
        </p:spPr>
      </p:pic>
      <p:pic>
        <p:nvPicPr>
          <p:cNvPr id="7" name="Рисунок 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723756" y="3717032"/>
            <a:ext cx="1447512" cy="1052736"/>
          </a:xfrm>
          <a:prstGeom prst="rect">
            <a:avLst/>
          </a:prstGeom>
        </p:spPr>
      </p:pic>
      <p:pic>
        <p:nvPicPr>
          <p:cNvPr id="8" name="Рисунок 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789040"/>
            <a:ext cx="1447512" cy="1052736"/>
          </a:xfrm>
          <a:prstGeom prst="rect">
            <a:avLst/>
          </a:prstGeom>
        </p:spPr>
      </p:pic>
      <p:pic>
        <p:nvPicPr>
          <p:cNvPr id="9" name="Рисунок 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3356992"/>
            <a:ext cx="1447512" cy="1052736"/>
          </a:xfrm>
          <a:prstGeom prst="rect">
            <a:avLst/>
          </a:prstGeom>
        </p:spPr>
      </p:pic>
      <p:pic>
        <p:nvPicPr>
          <p:cNvPr id="10" name="Рисунок 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501008"/>
            <a:ext cx="1447512" cy="1052736"/>
          </a:xfrm>
          <a:prstGeom prst="rect">
            <a:avLst/>
          </a:prstGeom>
        </p:spPr>
      </p:pic>
      <p:pic>
        <p:nvPicPr>
          <p:cNvPr id="11" name="Рисунок 1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2996952"/>
            <a:ext cx="1447512" cy="1052736"/>
          </a:xfrm>
          <a:prstGeom prst="rect">
            <a:avLst/>
          </a:prstGeom>
        </p:spPr>
      </p:pic>
      <p:pic>
        <p:nvPicPr>
          <p:cNvPr id="12" name="Рисунок 1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72400" y="2780928"/>
            <a:ext cx="1447512" cy="1052736"/>
          </a:xfrm>
          <a:prstGeom prst="rect">
            <a:avLst/>
          </a:prstGeom>
        </p:spPr>
      </p:pic>
      <p:pic>
        <p:nvPicPr>
          <p:cNvPr id="13" name="Рисунок 1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1628800"/>
            <a:ext cx="1447512" cy="1052736"/>
          </a:xfrm>
          <a:prstGeom prst="rect">
            <a:avLst/>
          </a:prstGeom>
        </p:spPr>
      </p:pic>
      <p:pic>
        <p:nvPicPr>
          <p:cNvPr id="14" name="Рисунок 1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340768"/>
            <a:ext cx="1447512" cy="1052736"/>
          </a:xfrm>
          <a:prstGeom prst="rect">
            <a:avLst/>
          </a:prstGeom>
        </p:spPr>
      </p:pic>
      <p:pic>
        <p:nvPicPr>
          <p:cNvPr id="15" name="Рисунок 1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1556792"/>
            <a:ext cx="1447512" cy="1052736"/>
          </a:xfrm>
          <a:prstGeom prst="rect">
            <a:avLst/>
          </a:prstGeom>
        </p:spPr>
      </p:pic>
      <p:pic>
        <p:nvPicPr>
          <p:cNvPr id="16" name="Рисунок 1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1340768"/>
            <a:ext cx="1447512" cy="1052736"/>
          </a:xfrm>
          <a:prstGeom prst="rect">
            <a:avLst/>
          </a:prstGeom>
        </p:spPr>
      </p:pic>
      <p:pic>
        <p:nvPicPr>
          <p:cNvPr id="17" name="Рисунок 1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1484784"/>
            <a:ext cx="1447512" cy="1052736"/>
          </a:xfrm>
          <a:prstGeom prst="rect">
            <a:avLst/>
          </a:prstGeom>
        </p:spPr>
      </p:pic>
      <p:pic>
        <p:nvPicPr>
          <p:cNvPr id="18" name="Рисунок 1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0"/>
            <a:ext cx="1447512" cy="1052736"/>
          </a:xfrm>
          <a:prstGeom prst="rect">
            <a:avLst/>
          </a:prstGeom>
        </p:spPr>
      </p:pic>
      <p:pic>
        <p:nvPicPr>
          <p:cNvPr id="19" name="Рисунок 1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1447512" cy="1052736"/>
          </a:xfrm>
          <a:prstGeom prst="rect">
            <a:avLst/>
          </a:prstGeom>
        </p:spPr>
      </p:pic>
      <p:pic>
        <p:nvPicPr>
          <p:cNvPr id="20" name="Рисунок 19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0"/>
            <a:ext cx="1447512" cy="1052736"/>
          </a:xfrm>
          <a:prstGeom prst="rect">
            <a:avLst/>
          </a:prstGeom>
        </p:spPr>
      </p:pic>
      <p:pic>
        <p:nvPicPr>
          <p:cNvPr id="21" name="Рисунок 20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0"/>
            <a:ext cx="1447512" cy="1052736"/>
          </a:xfrm>
          <a:prstGeom prst="rect">
            <a:avLst/>
          </a:prstGeom>
        </p:spPr>
      </p:pic>
      <p:pic>
        <p:nvPicPr>
          <p:cNvPr id="22" name="Рисунок 21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52536" y="0"/>
            <a:ext cx="1447512" cy="1052736"/>
          </a:xfrm>
          <a:prstGeom prst="rect">
            <a:avLst/>
          </a:prstGeom>
        </p:spPr>
      </p:pic>
      <p:pic>
        <p:nvPicPr>
          <p:cNvPr id="23" name="Рисунок 22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933056"/>
            <a:ext cx="1447512" cy="1052736"/>
          </a:xfrm>
          <a:prstGeom prst="rect">
            <a:avLst/>
          </a:prstGeom>
        </p:spPr>
      </p:pic>
      <p:pic>
        <p:nvPicPr>
          <p:cNvPr id="24" name="Рисунок 23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488" y="4509120"/>
            <a:ext cx="1447512" cy="1052736"/>
          </a:xfrm>
          <a:prstGeom prst="rect">
            <a:avLst/>
          </a:prstGeom>
        </p:spPr>
      </p:pic>
      <p:pic>
        <p:nvPicPr>
          <p:cNvPr id="25" name="Рисунок 24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4941168"/>
            <a:ext cx="1447512" cy="1052736"/>
          </a:xfrm>
          <a:prstGeom prst="rect">
            <a:avLst/>
          </a:prstGeom>
        </p:spPr>
      </p:pic>
      <p:pic>
        <p:nvPicPr>
          <p:cNvPr id="26" name="Рисунок 25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4149080"/>
            <a:ext cx="1447512" cy="1052736"/>
          </a:xfrm>
          <a:prstGeom prst="rect">
            <a:avLst/>
          </a:prstGeom>
        </p:spPr>
      </p:pic>
      <p:pic>
        <p:nvPicPr>
          <p:cNvPr id="27" name="Рисунок 26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468560" y="4797152"/>
            <a:ext cx="1447512" cy="1052736"/>
          </a:xfrm>
          <a:prstGeom prst="rect">
            <a:avLst/>
          </a:prstGeom>
        </p:spPr>
      </p:pic>
      <p:pic>
        <p:nvPicPr>
          <p:cNvPr id="28" name="Рисунок 27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1844824"/>
            <a:ext cx="1447512" cy="1052736"/>
          </a:xfrm>
          <a:prstGeom prst="rect">
            <a:avLst/>
          </a:prstGeom>
        </p:spPr>
      </p:pic>
      <p:pic>
        <p:nvPicPr>
          <p:cNvPr id="29" name="Рисунок 28" descr="sne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2564904"/>
            <a:ext cx="1447512" cy="1052736"/>
          </a:xfrm>
          <a:prstGeom prst="rect">
            <a:avLst/>
          </a:prstGeom>
        </p:spPr>
      </p:pic>
      <p:pic>
        <p:nvPicPr>
          <p:cNvPr id="32" name="Зимняя соната саундтре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991600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011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424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32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612576" y="0"/>
            <a:ext cx="10471358" cy="6953636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876256" y="1758216"/>
            <a:ext cx="2448272" cy="361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1988840"/>
            <a:ext cx="2160240" cy="318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524328" y="3501008"/>
            <a:ext cx="1944216" cy="28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518865"/>
            <a:ext cx="1584176" cy="233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52536" y="3136649"/>
            <a:ext cx="2520280" cy="372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211960" y="3185592"/>
            <a:ext cx="248713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212976"/>
            <a:ext cx="2016224" cy="29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Снеговик 3-4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3789040"/>
            <a:ext cx="1680753" cy="2687192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348880"/>
            <a:ext cx="1164985" cy="98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11560" y="404664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200" dirty="0" smtClean="0">
                <a:solidFill>
                  <a:schemeClr val="bg1"/>
                </a:solidFill>
                <a:latin typeface="Monotype Corsiva" pitchFamily="66" charset="0"/>
                <a:cs typeface="Arial" pitchFamily="34" charset="0"/>
              </a:rPr>
              <a:t>СПАСИБО  ВСЕМ  !!!</a:t>
            </a:r>
            <a:endParaRPr lang="ru-RU" sz="6000" b="1" spc="200" dirty="0">
              <a:solidFill>
                <a:schemeClr val="bg1"/>
              </a:solidFill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5" name="В лесу родилась ёлочка минусовк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9396536" y="26064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31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53" presetID="64" presetClass="path" presetSubtype="0" repeatCount="5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02104 L -0.00278 -0.06985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500"/>
                            </p:stCondLst>
                            <p:childTnLst>
                              <p:par>
                                <p:cTn id="56" presetID="42" presetClass="path" presetSubtype="0" repeatCount="5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6985 L -0.01319 0.0141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FCE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9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0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7" showWhenStopped="0">
                <p:cTn id="7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4" grpId="0"/>
      <p:bldP spid="14" grpId="1"/>
      <p:bldP spid="14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0.7"/>
</p:tagLst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D787A3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57</Words>
  <Application>Microsoft Office PowerPoint</Application>
  <PresentationFormat>Экран (4:3)</PresentationFormat>
  <Paragraphs>18</Paragraphs>
  <Slides>8</Slides>
  <Notes>3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</dc:creator>
  <cp:lastModifiedBy>msi</cp:lastModifiedBy>
  <cp:revision>91</cp:revision>
  <dcterms:created xsi:type="dcterms:W3CDTF">2014-02-02T12:34:44Z</dcterms:created>
  <dcterms:modified xsi:type="dcterms:W3CDTF">2014-10-11T15:48:35Z</dcterms:modified>
</cp:coreProperties>
</file>