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Документация учителя-логопеда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400" dirty="0" smtClean="0"/>
              <a:t>Городское методическое объединение  «Учитель-логопед».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067400" cy="4525963"/>
          </a:xfrm>
        </p:spPr>
        <p:txBody>
          <a:bodyPr/>
          <a:lstStyle/>
          <a:p>
            <a:r>
              <a:rPr lang="ru-RU" dirty="0" smtClean="0"/>
              <a:t>Нормативный блок;</a:t>
            </a:r>
          </a:p>
          <a:p>
            <a:r>
              <a:rPr lang="ru-RU" dirty="0" smtClean="0"/>
              <a:t>Блок планирования;</a:t>
            </a:r>
          </a:p>
          <a:p>
            <a:r>
              <a:rPr lang="ru-RU" dirty="0" smtClean="0"/>
              <a:t>Диагностический блок;</a:t>
            </a:r>
          </a:p>
          <a:p>
            <a:r>
              <a:rPr lang="ru-RU" dirty="0" smtClean="0"/>
              <a:t>Блок рабочей документации;</a:t>
            </a:r>
          </a:p>
          <a:p>
            <a:r>
              <a:rPr lang="ru-RU" dirty="0" smtClean="0"/>
              <a:t>Методический блок.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9080"/>
            <a:ext cx="135056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8109" b="8929"/>
          <a:stretch>
            <a:fillRect/>
          </a:stretch>
        </p:blipFill>
        <p:spPr bwMode="auto">
          <a:xfrm>
            <a:off x="3779912" y="4365104"/>
            <a:ext cx="1440159" cy="216024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703" r="2703"/>
          <a:stretch>
            <a:fillRect/>
          </a:stretch>
        </p:blipFill>
        <p:spPr bwMode="auto">
          <a:xfrm>
            <a:off x="7308304" y="3933056"/>
            <a:ext cx="134718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Должностная инструкция учителя-логопеда.</a:t>
            </a:r>
          </a:p>
          <a:p>
            <a:r>
              <a:rPr lang="ru-RU" dirty="0" smtClean="0"/>
              <a:t>Инструкция по охране труда.</a:t>
            </a:r>
          </a:p>
          <a:p>
            <a:r>
              <a:rPr lang="ru-RU" dirty="0" smtClean="0"/>
              <a:t>Паспорт логопедического кабинет.</a:t>
            </a:r>
          </a:p>
          <a:p>
            <a:r>
              <a:rPr lang="ru-RU" dirty="0" smtClean="0"/>
              <a:t>Программа коррекционного воспитания и обучения для детей с нарушениями речи.</a:t>
            </a:r>
          </a:p>
          <a:p>
            <a:r>
              <a:rPr lang="ru-RU" dirty="0" smtClean="0"/>
              <a:t>Нормативно-правовые документы, регламентирующие организацию коррекционно-педагогического процесса в ДОУ (группах).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   планирования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Общий план методической работы на учебный год.</a:t>
            </a:r>
          </a:p>
          <a:p>
            <a:r>
              <a:rPr lang="ru-RU" dirty="0" smtClean="0"/>
              <a:t>Перспективный план коррекционной работы на учебный год (для каждой возрастной группы),</a:t>
            </a:r>
          </a:p>
          <a:p>
            <a:r>
              <a:rPr lang="ru-RU" dirty="0" smtClean="0"/>
              <a:t>Ежедневные календарные планы коррекционно-образовательной работы,</a:t>
            </a:r>
          </a:p>
          <a:p>
            <a:r>
              <a:rPr lang="ru-RU" dirty="0" smtClean="0"/>
              <a:t>Планы индивидуальной и подгрупповой работы с детьми.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Диагностический 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Речевые карты на каждого ребенка,</a:t>
            </a:r>
          </a:p>
          <a:p>
            <a:r>
              <a:rPr lang="ru-RU" dirty="0" smtClean="0"/>
              <a:t>Сводные диагностические таблицы, результаты мониторинга,</a:t>
            </a:r>
          </a:p>
          <a:p>
            <a:r>
              <a:rPr lang="ru-RU" dirty="0" smtClean="0"/>
              <a:t>Список детей, представляемый в ПМПК.</a:t>
            </a:r>
          </a:p>
          <a:p>
            <a:r>
              <a:rPr lang="ru-RU" dirty="0" smtClean="0"/>
              <a:t>Карта сопровождения ребенка при поступлении в школу.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0414">
            <a:off x="7205400" y="4042610"/>
            <a:ext cx="1640686" cy="2372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1927">
            <a:off x="6917985" y="1046988"/>
            <a:ext cx="1882310" cy="27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  рабочей  документации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Циклограмма деятельности.</a:t>
            </a:r>
          </a:p>
          <a:p>
            <a:r>
              <a:rPr lang="ru-RU" dirty="0" smtClean="0"/>
              <a:t>Журнал регистрации детей. </a:t>
            </a:r>
          </a:p>
          <a:p>
            <a:r>
              <a:rPr lang="ru-RU" dirty="0" smtClean="0"/>
              <a:t>Журнал учета посещаемости.</a:t>
            </a:r>
          </a:p>
          <a:p>
            <a:r>
              <a:rPr lang="ru-RU" dirty="0" smtClean="0"/>
              <a:t>Индивидуальная </a:t>
            </a:r>
            <a:r>
              <a:rPr lang="ru-RU" dirty="0" smtClean="0"/>
              <a:t>тетрадь ребенка, для развития </a:t>
            </a:r>
          </a:p>
          <a:p>
            <a:pPr>
              <a:buNone/>
            </a:pPr>
            <a:r>
              <a:rPr lang="ru-RU" dirty="0" smtClean="0"/>
              <a:t>     графических навыков.</a:t>
            </a:r>
          </a:p>
          <a:p>
            <a:r>
              <a:rPr lang="ru-RU" dirty="0" smtClean="0"/>
              <a:t>Тетради для индивидуальных домашних заданий </a:t>
            </a:r>
          </a:p>
          <a:p>
            <a:pPr>
              <a:buNone/>
            </a:pPr>
            <a:r>
              <a:rPr lang="ru-RU" dirty="0" smtClean="0"/>
              <a:t>     учителя-логопеда.</a:t>
            </a:r>
          </a:p>
          <a:p>
            <a:r>
              <a:rPr lang="ru-RU" dirty="0" smtClean="0"/>
              <a:t>Журнал учета  индивидуального консультирования родителей,</a:t>
            </a:r>
          </a:p>
          <a:p>
            <a:pPr>
              <a:buNone/>
            </a:pPr>
            <a:r>
              <a:rPr lang="ru-RU" dirty="0" smtClean="0"/>
              <a:t>      педагогов.</a:t>
            </a:r>
          </a:p>
          <a:p>
            <a:r>
              <a:rPr lang="ru-RU" dirty="0" smtClean="0"/>
              <a:t>Тетрадь взаимосвязи учителя – логопеда</a:t>
            </a:r>
          </a:p>
          <a:p>
            <a:pPr>
              <a:buNone/>
            </a:pPr>
            <a:r>
              <a:rPr lang="ru-RU" dirty="0" smtClean="0"/>
              <a:t>      и воспитателя, учителя-логопеда и специалистов ОУ.</a:t>
            </a:r>
          </a:p>
          <a:p>
            <a:r>
              <a:rPr lang="ru-RU" dirty="0" smtClean="0"/>
              <a:t>Самоанализ деятельности учителя-логопеда по всем</a:t>
            </a:r>
          </a:p>
          <a:p>
            <a:pPr>
              <a:buNone/>
            </a:pPr>
            <a:r>
              <a:rPr lang="ru-RU" dirty="0" smtClean="0"/>
              <a:t>      направлениям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учителя-логопеда.</a:t>
            </a:r>
          </a:p>
          <a:p>
            <a:r>
              <a:rPr lang="ru-RU" dirty="0" smtClean="0"/>
              <a:t>Собственный педагогический </a:t>
            </a:r>
          </a:p>
          <a:p>
            <a:pPr>
              <a:buNone/>
            </a:pPr>
            <a:r>
              <a:rPr lang="ru-RU" dirty="0" smtClean="0"/>
              <a:t>   опыт:</a:t>
            </a:r>
          </a:p>
          <a:p>
            <a:pPr>
              <a:buFontTx/>
              <a:buChar char="-"/>
            </a:pPr>
            <a:r>
              <a:rPr lang="ru-RU" sz="1800" dirty="0" smtClean="0"/>
              <a:t>Рабочие программы,</a:t>
            </a:r>
          </a:p>
          <a:p>
            <a:pPr>
              <a:buFontTx/>
              <a:buChar char="-"/>
            </a:pPr>
            <a:r>
              <a:rPr lang="ru-RU" sz="1800" dirty="0" smtClean="0"/>
              <a:t>Публикации,</a:t>
            </a:r>
          </a:p>
          <a:p>
            <a:pPr>
              <a:buFontTx/>
              <a:buChar char="-"/>
            </a:pPr>
            <a:r>
              <a:rPr lang="ru-RU" sz="1800" dirty="0" smtClean="0"/>
              <a:t>Исследования,</a:t>
            </a:r>
          </a:p>
          <a:p>
            <a:pPr>
              <a:buFontTx/>
              <a:buChar char="-"/>
            </a:pPr>
            <a:r>
              <a:rPr lang="ru-RU" sz="1800" dirty="0" smtClean="0"/>
              <a:t>Презентации, </a:t>
            </a:r>
          </a:p>
          <a:p>
            <a:pPr>
              <a:buFontTx/>
              <a:buChar char="-"/>
            </a:pPr>
            <a:r>
              <a:rPr lang="ru-RU" sz="1800" dirty="0" smtClean="0"/>
              <a:t>Информационные банки  с конспектами занятий, </a:t>
            </a:r>
          </a:p>
          <a:p>
            <a:pPr>
              <a:buNone/>
            </a:pPr>
            <a:r>
              <a:rPr lang="ru-RU" sz="1800" dirty="0" smtClean="0"/>
              <a:t>      сценариями развлечений,</a:t>
            </a:r>
          </a:p>
          <a:p>
            <a:pPr>
              <a:buFontTx/>
              <a:buChar char="-"/>
            </a:pPr>
            <a:r>
              <a:rPr lang="ru-RU" sz="1800" dirty="0" smtClean="0"/>
              <a:t>Игры, пособия.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645024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8295">
            <a:off x="7073323" y="1217173"/>
            <a:ext cx="1585883" cy="20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941168"/>
            <a:ext cx="2110301" cy="173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7435552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Документация учителя-логопеда (для ДОУ) Булатова Н.В. Тула 1999г.</a:t>
            </a:r>
          </a:p>
          <a:p>
            <a:r>
              <a:rPr lang="ru-RU" sz="1800" dirty="0" smtClean="0"/>
              <a:t>Материалы учебно-практического семинара «Нормативно-правовая база специалистов Службы практической психологии системы образования государственных образовательных учреждений. Сапронова Т.И. Тула 2014г.</a:t>
            </a:r>
          </a:p>
          <a:p>
            <a:r>
              <a:rPr lang="ru-RU" sz="1800" dirty="0" smtClean="0"/>
              <a:t>Материалы научно-методического семинара «Психолого-педагогические условия эффективного  сопровождения детей с ограниченными возможностями здоровья в рамках инклюзивного образования.  Тула, ГОУ ДПО ТО «</a:t>
            </a:r>
            <a:r>
              <a:rPr lang="ru-RU" sz="1800" dirty="0" err="1" smtClean="0"/>
              <a:t>ИПКиППРО</a:t>
            </a:r>
            <a:r>
              <a:rPr lang="ru-RU" sz="1800" dirty="0" smtClean="0"/>
              <a:t> ТО»</a:t>
            </a: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291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Документация учителя-логопеда</vt:lpstr>
      <vt:lpstr>Блоки</vt:lpstr>
      <vt:lpstr>Нормативный блок</vt:lpstr>
      <vt:lpstr>Блок   планирования</vt:lpstr>
      <vt:lpstr>Диагностический  блок</vt:lpstr>
      <vt:lpstr>Блок  рабочей  документации</vt:lpstr>
      <vt:lpstr>Методический  блок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Документация учителя-логопеда</dc:title>
  <dc:creator>Татьяна</dc:creator>
  <cp:lastModifiedBy>Татьяна</cp:lastModifiedBy>
  <cp:revision>21</cp:revision>
  <dcterms:created xsi:type="dcterms:W3CDTF">2014-02-17T09:09:59Z</dcterms:created>
  <dcterms:modified xsi:type="dcterms:W3CDTF">2014-02-19T10:12:25Z</dcterms:modified>
</cp:coreProperties>
</file>