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DD42BC-1D7B-4C8B-B812-C1590A2E62EE}" type="datetimeFigureOut">
              <a:rPr lang="ru-RU" smtClean="0"/>
              <a:t>07.02.2010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D8AE63-577C-488C-B2EE-1604606BCF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1"/>
            <a:ext cx="8410604" cy="378621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"И зачем было судьбе кинуть меня в мирный круг честных контрабандистов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?“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("Тамань")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572140"/>
            <a:ext cx="4410076" cy="9144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2600" b="1" i="1" dirty="0" smtClean="0"/>
              <a:t>Я не знаю языка лучше, чем у Лермонтова </a:t>
            </a:r>
          </a:p>
          <a:p>
            <a:pPr algn="r"/>
            <a:r>
              <a:rPr lang="ru-RU" sz="2600" b="1" i="1" dirty="0" smtClean="0"/>
              <a:t> </a:t>
            </a:r>
          </a:p>
          <a:p>
            <a:pPr algn="r"/>
            <a:r>
              <a:rPr lang="ru-RU" sz="2600" b="1" i="1" dirty="0" smtClean="0"/>
              <a:t>А. Чехов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Подведем итоги: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 столкновении с контрабандистами Печорин показывает себя как человек действия. Он решителен и смел, но активность его беспредметна.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У него нет возможности совершать поступки, о которых вспоминал бы будущий историк и для которых Печорин чувствует в себе силы. Поэтому он растрачивает себя, ввязываясь в чужие дела, вмешиваясь в чужие судьбы, вторгаясь в чужую жизнь и расстраивая чужое счастье.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повести «Княжна Мери»</a:t>
            </a:r>
          </a:p>
          <a:p>
            <a:r>
              <a:rPr lang="ru-RU" dirty="0" smtClean="0"/>
              <a:t>По группам ответы на вопросы.</a:t>
            </a:r>
          </a:p>
          <a:p>
            <a:r>
              <a:rPr lang="ru-RU" dirty="0" smtClean="0"/>
              <a:t>Письменно 5 вопросов по содержанию этой повести.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открыть </a:t>
            </a:r>
            <a:r>
              <a:rPr lang="ru-RU" dirty="0" smtClean="0"/>
              <a:t>красоту и поэзию мира в повести "Тамань</a:t>
            </a:r>
            <a:r>
              <a:rPr lang="ru-RU" dirty="0" smtClean="0"/>
              <a:t>";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найти объяснение поступкам и чувствам Печорина: ощущение мира как тайны, страстный интерес к жизни и людям, жажда деятельности и ее бесцельность, критическое отношение к себе.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715436" cy="1000132"/>
          </a:xfrm>
          <a:solidFill>
            <a:schemeClr val="tx2">
              <a:alpha val="60001"/>
            </a:schemeClr>
          </a:solidFill>
          <a:ln w="19050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Жанровое своеобразие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500174"/>
            <a:ext cx="4281518" cy="5143536"/>
          </a:xfrm>
          <a:solidFill>
            <a:schemeClr val="tx2">
              <a:alpha val="73000"/>
            </a:schemeClr>
          </a:solidFill>
          <a:ln w="1905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None/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</a:t>
            </a:r>
            <a:r>
              <a:rPr lang="ru-RU" sz="3600" b="1" dirty="0" smtClean="0">
                <a:solidFill>
                  <a:schemeClr val="bg1"/>
                </a:solidFill>
              </a:rPr>
              <a:t>Дневник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buNone/>
              <a:defRPr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eaLnBrk="1" hangingPunct="1"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   </a:t>
            </a:r>
            <a:r>
              <a:rPr lang="ru-RU" sz="2000" b="1" dirty="0" smtClean="0">
                <a:solidFill>
                  <a:schemeClr val="bg1"/>
                </a:solidFill>
              </a:rPr>
              <a:t>Это </a:t>
            </a:r>
            <a:r>
              <a:rPr lang="ru-RU" sz="2000" b="1" dirty="0" smtClean="0">
                <a:solidFill>
                  <a:schemeClr val="bg1"/>
                </a:solidFill>
              </a:rPr>
              <a:t>записи личного характера, в которых человек, зная, что они не станут известны другим, может излагать не только внешние события, но и внутренние, сокрытые от всех движения своей души</a:t>
            </a:r>
          </a:p>
          <a:p>
            <a:pPr eaLnBrk="1" hangingPunct="1"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</a:rPr>
              <a:t>Печорин </a:t>
            </a:r>
            <a:r>
              <a:rPr lang="ru-RU" sz="2000" b="1" dirty="0" smtClean="0">
                <a:solidFill>
                  <a:schemeClr val="bg1"/>
                </a:solidFill>
              </a:rPr>
              <a:t>был уверен, что он пишет «этот журнал… для себя», поэтому столь открыт в их описании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00174"/>
            <a:ext cx="4281518" cy="5214973"/>
          </a:xfrm>
          <a:solidFill>
            <a:schemeClr val="tx2">
              <a:alpha val="73000"/>
            </a:schemeClr>
          </a:solidFill>
          <a:ln w="19050" cap="flat" algn="ctr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 eaLnBrk="1" hangingPunct="1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</a:rPr>
              <a:t>Путевые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записки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eaLnBrk="1" hangingPunct="1"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</a:rPr>
              <a:t>Это </a:t>
            </a:r>
            <a:r>
              <a:rPr lang="ru-RU" sz="2000" b="1" dirty="0" smtClean="0">
                <a:solidFill>
                  <a:schemeClr val="bg1"/>
                </a:solidFill>
              </a:rPr>
              <a:t>записи, которые человек ведёт, находясь в путешествии, часто фрагментарные, отражающие внешнюю канву событий, происходящих вокруг.</a:t>
            </a:r>
          </a:p>
          <a:p>
            <a:pPr eaLnBrk="1" hangingPunct="1"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   </a:t>
            </a:r>
            <a:r>
              <a:rPr lang="ru-RU" sz="2000" b="1" dirty="0" smtClean="0">
                <a:solidFill>
                  <a:schemeClr val="bg1"/>
                </a:solidFill>
              </a:rPr>
              <a:t>Две </a:t>
            </a:r>
            <a:r>
              <a:rPr lang="ru-RU" sz="2000" b="1" dirty="0" smtClean="0">
                <a:solidFill>
                  <a:schemeClr val="bg1"/>
                </a:solidFill>
              </a:rPr>
              <a:t>первые повести романа написаны в этом жанре.</a:t>
            </a:r>
          </a:p>
          <a:p>
            <a:pPr eaLnBrk="1" hangingPunct="1"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   </a:t>
            </a:r>
            <a:r>
              <a:rPr lang="ru-RU" sz="2000" b="1" dirty="0" smtClean="0">
                <a:solidFill>
                  <a:schemeClr val="bg1"/>
                </a:solidFill>
              </a:rPr>
              <a:t>Повествователь </a:t>
            </a:r>
            <a:r>
              <a:rPr lang="ru-RU" sz="2000" b="1" dirty="0" smtClean="0">
                <a:solidFill>
                  <a:schemeClr val="bg1"/>
                </a:solidFill>
              </a:rPr>
              <a:t>отмечал: «Я пишу не повесть, а путевые записки».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 animBg="1"/>
      <p:bldP spid="14336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«Тамань» – первая повесть в дневнике Печорина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1643050"/>
            <a:ext cx="357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Приключения Печорина в «скверном городишке».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Ранний этап жизни героя.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Герой говорит о себе сам.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 все события и героев мы смотрим его глазами.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Какие черты характера Печорина выявляются в повести «Тамань»?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Интерес к людям</a:t>
            </a:r>
          </a:p>
          <a:p>
            <a:pPr>
              <a:buNone/>
            </a:pPr>
            <a:r>
              <a:rPr lang="ru-RU" dirty="0" smtClean="0"/>
              <a:t>  (Слепой мальчик заинтересовал Печорина. Печорин хочет понять тайну мальчика, начинает за ним следить).</a:t>
            </a:r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Наблюдательность</a:t>
            </a:r>
          </a:p>
          <a:p>
            <a:pPr>
              <a:buNone/>
            </a:pPr>
            <a:r>
              <a:rPr lang="ru-RU" dirty="0" smtClean="0"/>
              <a:t>   ( Наблюдение за девушкой и первый разговор с нею заставляют сделать вывод: «Странная существо!..  Никогда подобной женщины не видывал»).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029" y="0"/>
            <a:ext cx="260997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6981844" cy="6080125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Активность, смелость, решительность</a:t>
            </a:r>
          </a:p>
          <a:p>
            <a:pPr>
              <a:buNone/>
            </a:pPr>
            <a:r>
              <a:rPr lang="ru-RU" dirty="0" smtClean="0"/>
              <a:t>  (Печорин идёт на ночное свидание, назначенное «ундиной»).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Умение сострадать</a:t>
            </a:r>
          </a:p>
          <a:p>
            <a:pPr>
              <a:buNone/>
            </a:pPr>
            <a:r>
              <a:rPr lang="ru-RU" dirty="0" smtClean="0"/>
              <a:t>  (Наблюдение за встречей слепого и </a:t>
            </a:r>
            <a:r>
              <a:rPr lang="ru-RU" dirty="0" err="1" smtClean="0"/>
              <a:t>Янко</a:t>
            </a:r>
            <a:r>
              <a:rPr lang="ru-RU" dirty="0" smtClean="0"/>
              <a:t> вызывает в герое грусть, выявляет его способность сострадать горю)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Почему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печорин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желает приблизиться к обитателям «нечистого места» и почему это невозможно?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445"/>
          <a:stretch>
            <a:fillRect/>
          </a:stretch>
        </p:blipFill>
        <p:spPr bwMode="auto">
          <a:xfrm>
            <a:off x="142844" y="1857364"/>
            <a:ext cx="270589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0364" y="1857365"/>
            <a:ext cx="6143636" cy="496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Печорин – деятельная натура. Он стремится приблизиться к миру, полному опасностей, миру контрабандистов.</a:t>
            </a:r>
          </a:p>
          <a:p>
            <a:endParaRPr lang="ru-RU" sz="2400" dirty="0"/>
          </a:p>
          <a:p>
            <a:r>
              <a:rPr lang="ru-RU" sz="2400" dirty="0" smtClean="0"/>
              <a:t>Но Печорин со своим глубоким умом понимает невозможность обретения в среде контрабандистов полноты жизни, красоты и счастья, которых жаждет его мечущаяся душа.</a:t>
            </a:r>
          </a:p>
          <a:p>
            <a:endParaRPr lang="ru-RU" sz="2400" dirty="0"/>
          </a:p>
          <a:p>
            <a:r>
              <a:rPr lang="ru-RU" sz="2400" dirty="0" smtClean="0"/>
              <a:t>Мир контрабандистов сохраняет прообраз вольной, исполненной тревог человеческой жизни.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Какова роль пейзажа в повести «Тамань»?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500594" cy="405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628" y="1643050"/>
            <a:ext cx="3990972" cy="4437075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Романтический пейзаж усиливает ощущение тайны.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Печорин любит природу, умеет видеть её краски, любоваться ею.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Печорин не только видит природу, но и говорит о ней языком художника. Его слово точно и выразительно: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«</a:t>
            </a:r>
            <a:r>
              <a:rPr lang="ru-RU" sz="2400" dirty="0" smtClean="0">
                <a:solidFill>
                  <a:schemeClr val="tx1"/>
                </a:solidFill>
              </a:rPr>
              <a:t>тяжёлые волны мерно и ровно катились одна за другой»…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Почему активность героя приносит людям несчастье?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Активность Печорина направлена на себя, она не имеет высокой цели, ему просто любопытно.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Герой ищет настоящего действия, но находит его подобие, игру</a:t>
            </a:r>
          </a:p>
          <a:p>
            <a:pPr>
              <a:lnSpc>
                <a:spcPct val="80000"/>
              </a:lnSpc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Он досадует на себя за то, что, вторгаясь в жизнь людей, не приносит им радости, он чужой в этом </a:t>
            </a:r>
            <a:r>
              <a:rPr lang="ru-RU" dirty="0" smtClean="0">
                <a:solidFill>
                  <a:schemeClr val="tx1"/>
                </a:solidFill>
              </a:rPr>
              <a:t>мире.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586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"И зачем было судьбе кинуть меня в мирный круг честных контрабандистов?“  ("Тамань") </vt:lpstr>
      <vt:lpstr>Цель урока:</vt:lpstr>
      <vt:lpstr>Жанровое своеобразие</vt:lpstr>
      <vt:lpstr>«Тамань» – первая повесть в дневнике Печорина</vt:lpstr>
      <vt:lpstr>Какие черты характера Печорина выявляются в повести «Тамань»?</vt:lpstr>
      <vt:lpstr>Слайд 6</vt:lpstr>
      <vt:lpstr>Почему печорин желает приблизиться к обитателям «нечистого места» и почему это невозможно?</vt:lpstr>
      <vt:lpstr>Какова роль пейзажа в повести «Тамань»?</vt:lpstr>
      <vt:lpstr>Почему активность героя приносит людям несчастье?</vt:lpstr>
      <vt:lpstr>Подведем итоги: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"И зачем было судьбе кинуть меня в мирный круг честных контрабандистов?“  ("Тамань") </dc:title>
  <dc:creator>Admin</dc:creator>
  <cp:lastModifiedBy>Admin</cp:lastModifiedBy>
  <cp:revision>11</cp:revision>
  <dcterms:created xsi:type="dcterms:W3CDTF">2010-02-07T17:04:20Z</dcterms:created>
  <dcterms:modified xsi:type="dcterms:W3CDTF">2010-02-07T18:46:00Z</dcterms:modified>
</cp:coreProperties>
</file>