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В.Васнецов</a:t>
            </a:r>
          </a:p>
          <a:p>
            <a:r>
              <a:rPr lang="ru-RU" sz="4000" b="1" dirty="0" err="1" smtClean="0">
                <a:solidFill>
                  <a:srgbClr val="0070C0"/>
                </a:solidFill>
              </a:rPr>
              <a:t>И.Билибин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Художники-иллюстраторы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4653136"/>
            <a:ext cx="316644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Презентацию подготовила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Комарова Т.В.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Учитель русского языка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литературы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ГБОУ СОШ 1987 г.Москвы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573016"/>
            <a:ext cx="3811960" cy="244827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Баба-Яга. Иллюстрация к сказке «Василиса Прекрасная»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6866" name="Picture 2" descr="Баба-Яга. Иллюстрация к сказке Василиса Прекрас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80520" cy="6095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100" i="1" dirty="0" smtClean="0"/>
              <a:t> </a:t>
            </a:r>
            <a:r>
              <a:rPr lang="ru-RU" b="1" i="1" dirty="0" smtClean="0">
                <a:solidFill>
                  <a:srgbClr val="00B0F0"/>
                </a:solidFill>
              </a:rPr>
              <a:t>Иллюстрации  к сказке «Василиса Прекрасная»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5842" name="Picture 2" descr="Белый всадник. Иллюстрация к сказке Василиса Прекрас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960440" cy="5095260"/>
          </a:xfrm>
          <a:prstGeom prst="rect">
            <a:avLst/>
          </a:prstGeom>
          <a:noFill/>
        </p:spPr>
      </p:pic>
      <p:pic>
        <p:nvPicPr>
          <p:cNvPr id="35844" name="Picture 4" descr="Красный всад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744416" cy="5237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b="1" dirty="0" smtClean="0"/>
              <a:t>Иллюстрация к сказке «Царевна-Лягушка»</a:t>
            </a:r>
            <a:endParaRPr lang="ru-RU" sz="3100" b="1" dirty="0"/>
          </a:p>
        </p:txBody>
      </p:sp>
      <p:pic>
        <p:nvPicPr>
          <p:cNvPr id="34818" name="Picture 2" descr="Царевна-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272808" cy="5738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Иллюстрация к сказке «Сестрица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Аленушка</a:t>
            </a:r>
            <a:r>
              <a:rPr lang="ru-RU" sz="2800" b="1" i="1" dirty="0" smtClean="0">
                <a:solidFill>
                  <a:srgbClr val="00B050"/>
                </a:solidFill>
              </a:rPr>
              <a:t> и братец Иванушка»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7890" name="Picture 2" descr="Сестрица Аленушка и братец Иван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511175" cy="5790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83671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70C0"/>
                </a:solidFill>
              </a:rPr>
              <a:t>Иллюстрации к «Сказке о царе </a:t>
            </a:r>
            <a:r>
              <a:rPr lang="ru-RU" sz="3100" b="1" i="1" dirty="0" err="1" smtClean="0">
                <a:solidFill>
                  <a:srgbClr val="0070C0"/>
                </a:solidFill>
              </a:rPr>
              <a:t>Салтане</a:t>
            </a:r>
            <a:r>
              <a:rPr lang="ru-RU" sz="3100" b="1" i="1" dirty="0" smtClean="0">
                <a:solidFill>
                  <a:srgbClr val="0070C0"/>
                </a:solidFill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8914" name="Picture 2" descr="рисунки к сказк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80728"/>
            <a:ext cx="3888432" cy="5544852"/>
          </a:xfrm>
          <a:prstGeom prst="rect">
            <a:avLst/>
          </a:prstGeom>
          <a:noFill/>
        </p:spPr>
      </p:pic>
      <p:pic>
        <p:nvPicPr>
          <p:cNvPr id="38916" name="Picture 4" descr="Сказка о царе Салта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425151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403244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В.Васнецов (1824-1926)-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выдающийся русский художник-живописец</a:t>
            </a:r>
            <a:endParaRPr lang="ru-RU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File:Wiktor Michajlowitsch Wassnezow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392488" cy="57054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6021288"/>
            <a:ext cx="2095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Автопортрет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392488" cy="2938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Картина «Иван-царевич на сером волке». 1889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http://img1.liveinternet.ru/images/attach/c/5/89/127/89127617_large_77910656714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23698"/>
            <a:ext cx="4752528" cy="6008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Картина «Витязь на распутье». 1882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Картина Витязь на распут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41" y="1268760"/>
            <a:ext cx="8247489" cy="5230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Картина «Богатыри» (Три богатыря)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Картина Богатыри Три богаты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32848" cy="5719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322637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solidFill>
                  <a:srgbClr val="FFC000"/>
                </a:solidFill>
              </a:rPr>
              <a:t>Картина «</a:t>
            </a:r>
            <a:r>
              <a:rPr lang="ru-RU" sz="4400" b="1" dirty="0" err="1" smtClean="0">
                <a:solidFill>
                  <a:srgbClr val="FFC000"/>
                </a:solidFill>
              </a:rPr>
              <a:t>Алёнушка</a:t>
            </a:r>
            <a:r>
              <a:rPr lang="ru-RU" sz="4400" b="1" dirty="0" smtClean="0">
                <a:solidFill>
                  <a:srgbClr val="FFC000"/>
                </a:solidFill>
              </a:rPr>
              <a:t>» 1881</a:t>
            </a: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30722" name="Picture 2" descr="Картина Алён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31" y="193373"/>
            <a:ext cx="4883225" cy="6403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035.radikal.ru/1108/3f/1b193e5b8b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569074" cy="5688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Картина «Гусляры»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cdn2.all-art.org/art_20th_century/russian_art/vasnetzov/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1"/>
            <a:ext cx="709764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61248"/>
            <a:ext cx="4392488" cy="8689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Портрет И. Я. </a:t>
            </a:r>
            <a:r>
              <a:rPr lang="ru-RU" sz="2400" dirty="0" err="1" smtClean="0">
                <a:solidFill>
                  <a:srgbClr val="7030A0"/>
                </a:solidFill>
              </a:rPr>
              <a:t>Билибина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(Б. Кустодиев, 1901)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3794" name="Picture 2" descr="Портрет И. Я. Билибина (Б. Кустодиев, 190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48680"/>
            <a:ext cx="4536504" cy="59337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764704"/>
            <a:ext cx="37444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</a:rPr>
              <a:t>И.Билибин</a:t>
            </a:r>
            <a:r>
              <a:rPr lang="ru-RU" sz="4400" b="1" dirty="0" smtClean="0">
                <a:solidFill>
                  <a:srgbClr val="C00000"/>
                </a:solidFill>
              </a:rPr>
              <a:t> (1876-1942)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</TotalTime>
  <Words>83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Художники-иллюстраторы</vt:lpstr>
      <vt:lpstr>В.Васнецов (1824-1926)- выдающийся русский художник-живописец</vt:lpstr>
      <vt:lpstr>Картина «Иван-царевич на сером волке». 1889</vt:lpstr>
      <vt:lpstr>Картина «Витязь на распутье». 1882</vt:lpstr>
      <vt:lpstr>    Картина «Богатыри» (Три богатыря)</vt:lpstr>
      <vt:lpstr>Картина «Алёнушка» 1881</vt:lpstr>
      <vt:lpstr>Слайд 7</vt:lpstr>
      <vt:lpstr>Картина «Гусляры»</vt:lpstr>
      <vt:lpstr>Портрет И. Я. Билибина  (Б. Кустодиев, 1901)</vt:lpstr>
      <vt:lpstr>Баба-Яга. Иллюстрация к сказке «Василиса Прекрасная» </vt:lpstr>
      <vt:lpstr>    Иллюстрации  к сказке «Василиса Прекрасная»</vt:lpstr>
      <vt:lpstr>    Иллюстрация к сказке «Царевна-Лягушка»</vt:lpstr>
      <vt:lpstr>Иллюстрация к сказке «Сестрица Аленушка и братец Иванушка» </vt:lpstr>
      <vt:lpstr>Иллюстрации к «Сказке о царе Салтане»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Художники-иллюстраторы</dc:title>
  <dc:creator>Школа</dc:creator>
  <cp:lastModifiedBy>Комарова</cp:lastModifiedBy>
  <cp:revision>6</cp:revision>
  <dcterms:created xsi:type="dcterms:W3CDTF">2013-10-03T12:10:59Z</dcterms:created>
  <dcterms:modified xsi:type="dcterms:W3CDTF">2014-02-18T20:41:53Z</dcterms:modified>
</cp:coreProperties>
</file>