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64" r:id="rId5"/>
    <p:sldId id="267" r:id="rId6"/>
    <p:sldId id="269" r:id="rId7"/>
    <p:sldId id="277" r:id="rId8"/>
    <p:sldId id="279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78B05-80A5-46B3-8654-E4054B50979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C9CC-C015-4520-B4D8-CA49C0F9F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1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5%D0%BB" TargetMode="External"/><Relationship Id="rId2" Type="http://schemas.openxmlformats.org/officeDocument/2006/relationships/hyperlink" Target="https://ru.wikipedia.org/wiki/%D0%93%D0%BE%D1%80%D0%BE%D0%B4_%D0%B0%D0%BD%D0%B3%D0%B5%D0%BB%D0%BE%D0%B2_(%D0%91%D0%B5%D1%81%D0%BB%D0%B0%D0%BD)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621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память погибшим во время теракта в Беслане 3 сентября 2004 года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35397"/>
            <a:ext cx="6961956" cy="52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094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Picture 2" descr="C:\Users\bobrelec\Desktop\фото беслана\0_6ca73_1718303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6562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obrelec\Desktop\фото беслана\0_4b9c8_c4491553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3352800"/>
            <a:ext cx="4992687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23133"/>
      </p:ext>
    </p:extLst>
  </p:cSld>
  <p:clrMapOvr>
    <a:masterClrMapping/>
  </p:clrMapOvr>
  <p:transition spd="slow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память о трагедии в Беслане был возведен памятник «Древо скорби»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5" y="1600200"/>
            <a:ext cx="7027649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12414"/>
      </p:ext>
    </p:extLst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908720"/>
            <a:ext cx="8219256" cy="5217443"/>
          </a:xfrm>
          <a:prstGeom prst="rect">
            <a:avLst/>
          </a:prstGeom>
        </p:spPr>
        <p:txBody>
          <a:bodyPr/>
          <a:lstStyle/>
          <a:p>
            <a:r>
              <a:rPr lang="ru-RU" sz="3600" dirty="0"/>
              <a:t>Установлен в августе 2005 года на </a:t>
            </a:r>
            <a:r>
              <a:rPr lang="ru-RU" sz="3600" dirty="0">
                <a:hlinkClick r:id="rId2" tooltip="Город ангелов (Беслан)"/>
              </a:rPr>
              <a:t>мемориальном кладбище</a:t>
            </a:r>
            <a:r>
              <a:rPr lang="ru-RU" sz="3600" dirty="0"/>
              <a:t> города. Бронзовая композиция представляет собой ствол дерева, образованный четырьмя женскими фигурами. Крона древа образована распростёртыми руками женщин, которые держат </a:t>
            </a:r>
            <a:r>
              <a:rPr lang="ru-RU" sz="3600" dirty="0">
                <a:hlinkClick r:id="rId3" tooltip="Ангел"/>
              </a:rPr>
              <a:t>ангелов</a:t>
            </a:r>
            <a:r>
              <a:rPr lang="ru-RU" sz="3600" dirty="0"/>
              <a:t>, символизирующих погибших детей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710252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слан2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" y="260648"/>
            <a:ext cx="914009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73839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bobrelec\Desktop\МЗГ картинки\x_43ea6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888"/>
            <a:ext cx="8880475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66401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91480"/>
            <a:ext cx="8686800" cy="632271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время  школьной линейки группа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вооруженных людей в масках подъехала к зданию школы №1 в Беслане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захватила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заложников 1128 человек. Дети, родители, учителя. Лишь не многим удалось избежать ужаса 3 дней во время захвата.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34856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Террористы заминировали здание школы и пригрозили взорвать  если начнется штурм. Также убивать по 50 заложников за каждого ликвидированного террориста, и по 20 за раненого.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41335952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732" y="705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 </a:t>
            </a:r>
            <a:r>
              <a:rPr lang="ru-RU" sz="3100" dirty="0"/>
              <a:t>В первый день террористы расстреляли 14 мужчин, оказавшихся в числе заложников. 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/>
          </a:p>
        </p:txBody>
      </p:sp>
      <p:pic>
        <p:nvPicPr>
          <p:cNvPr id="4" name="Picture 4" descr="Беслан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1628800"/>
            <a:ext cx="7512084" cy="43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572667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         </a:t>
            </a:r>
            <a:r>
              <a:rPr lang="ru-RU" sz="7200" b="1" dirty="0" smtClean="0"/>
              <a:t>2 сентября</a:t>
            </a:r>
          </a:p>
          <a:p>
            <a:pPr marL="0" indent="0">
              <a:buNone/>
            </a:pPr>
            <a:r>
              <a:rPr lang="ru-RU" sz="7200" b="1" dirty="0" smtClean="0"/>
              <a:t>       переговоры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421924698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92696"/>
            <a:ext cx="6246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Calibri" pitchFamily="34" charset="0"/>
              </a:rPr>
              <a:t>1128 заложников,</a:t>
            </a:r>
            <a:br>
              <a:rPr lang="ru-RU" sz="4800" dirty="0">
                <a:latin typeface="Calibri" pitchFamily="34" charset="0"/>
              </a:rPr>
            </a:br>
            <a:r>
              <a:rPr lang="ru-RU" sz="4800" dirty="0">
                <a:latin typeface="Calibri" pitchFamily="34" charset="0"/>
              </a:rPr>
              <a:t>спасено 918 человек,</a:t>
            </a:r>
            <a:br>
              <a:rPr lang="ru-RU" sz="4800" dirty="0">
                <a:latin typeface="Calibri" pitchFamily="34" charset="0"/>
              </a:rPr>
            </a:br>
            <a:r>
              <a:rPr lang="ru-RU" sz="4800" dirty="0">
                <a:latin typeface="Calibri" pitchFamily="34" charset="0"/>
              </a:rPr>
              <a:t>погибло 317 заложников, </a:t>
            </a:r>
            <a:br>
              <a:rPr lang="ru-RU" sz="4800" dirty="0">
                <a:latin typeface="Calibri" pitchFamily="34" charset="0"/>
              </a:rPr>
            </a:br>
            <a:r>
              <a:rPr lang="ru-RU" sz="4800" dirty="0">
                <a:latin typeface="Calibri" pitchFamily="34" charset="0"/>
              </a:rPr>
              <a:t>среди них </a:t>
            </a:r>
            <a:r>
              <a:rPr lang="ru-RU" sz="4800" dirty="0">
                <a:solidFill>
                  <a:srgbClr val="FF0000"/>
                </a:solidFill>
                <a:latin typeface="Calibri" pitchFamily="34" charset="0"/>
              </a:rPr>
              <a:t>186 детей</a:t>
            </a:r>
            <a:r>
              <a:rPr lang="ru-RU" sz="4800" dirty="0">
                <a:latin typeface="Calibri" pitchFamily="34" charset="0"/>
              </a:rPr>
              <a:t>,</a:t>
            </a:r>
            <a:r>
              <a:rPr lang="ru-RU" sz="48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800" dirty="0">
                <a:latin typeface="Calibri" pitchFamily="34" charset="0"/>
              </a:rPr>
              <a:t>15 учителей</a:t>
            </a:r>
            <a:endParaRPr lang="ru-RU" sz="4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64248"/>
      </p:ext>
    </p:extLst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Дата смерти 3 сентября 2004 года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bobrelec\Desktop\фото беслана\36BD209A-22D2-4359-A3AB-728B5E57F1E0_w640_r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96752"/>
            <a:ext cx="8801100" cy="51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1441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слан2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0"/>
            <a:ext cx="6236857" cy="4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еслан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010795"/>
            <a:ext cx="4818435" cy="31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46960"/>
      </p:ext>
    </p:extLst>
  </p:cSld>
  <p:clrMapOvr>
    <a:masterClrMapping/>
  </p:clrMapOvr>
  <p:transition spd="slow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130</TotalTime>
  <Words>129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В память погибшим во время теракта в Беслане 3 сентября 2004 года</vt:lpstr>
      <vt:lpstr>Презентация PowerPoint</vt:lpstr>
      <vt:lpstr>во время  школьной линейки группа вооруженных людей в масках подъехала к зданию школы №1 в Беслане и захватила в качестве заложников 1128 человек. Дети, родители, учителя. Лишь не многим удалось избежать ужаса 3 дней во время захвата.  </vt:lpstr>
      <vt:lpstr>Презентация PowerPoint</vt:lpstr>
      <vt:lpstr> В первый день террористы расстреляли 14 мужчин, оказавшихся в числе заложников.  </vt:lpstr>
      <vt:lpstr>Презентация PowerPoint</vt:lpstr>
      <vt:lpstr>Презентация PowerPoint</vt:lpstr>
      <vt:lpstr>Дата смерти 3 сентября 2004 года</vt:lpstr>
      <vt:lpstr>Презентация PowerPoint</vt:lpstr>
      <vt:lpstr>Презентация PowerPoint</vt:lpstr>
      <vt:lpstr>В память о трагедии в Беслане был возведен памятник «Древо скорби»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память погибшим во время теракта в Беслане 3 сентября 2004 года</dc:title>
  <dc:creator>user</dc:creator>
  <cp:lastModifiedBy>Я</cp:lastModifiedBy>
  <cp:revision>14</cp:revision>
  <dcterms:created xsi:type="dcterms:W3CDTF">2014-08-31T20:41:51Z</dcterms:created>
  <dcterms:modified xsi:type="dcterms:W3CDTF">2014-11-18T20:59:21Z</dcterms:modified>
</cp:coreProperties>
</file>