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80" r:id="rId3"/>
    <p:sldId id="259" r:id="rId4"/>
    <p:sldId id="258" r:id="rId5"/>
    <p:sldId id="257" r:id="rId6"/>
    <p:sldId id="260" r:id="rId7"/>
    <p:sldId id="261" r:id="rId8"/>
    <p:sldId id="263" r:id="rId9"/>
    <p:sldId id="266" r:id="rId10"/>
    <p:sldId id="268" r:id="rId11"/>
    <p:sldId id="271" r:id="rId12"/>
    <p:sldId id="274" r:id="rId13"/>
    <p:sldId id="275" r:id="rId14"/>
    <p:sldId id="278" r:id="rId15"/>
    <p:sldId id="282" r:id="rId16"/>
    <p:sldId id="28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D99DC2-AE8C-4ED3-856B-2227D89C8CCF}" type="datetimeFigureOut">
              <a:rPr lang="ru-RU"/>
              <a:pPr>
                <a:defRPr/>
              </a:pPr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7421E12-1F82-4D09-AE56-5FFE34A10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04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17ABEC-1839-4462-8A66-BB1957BB7A29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>
                    <a:gd name="T0" fmla="*/ 87 w 88"/>
                    <a:gd name="T1" fmla="*/ 68 h 75"/>
                    <a:gd name="T2" fmla="*/ 76 w 88"/>
                    <a:gd name="T3" fmla="*/ 0 h 75"/>
                    <a:gd name="T4" fmla="*/ 33 w 88"/>
                    <a:gd name="T5" fmla="*/ 5 h 75"/>
                    <a:gd name="T6" fmla="*/ 0 w 88"/>
                    <a:gd name="T7" fmla="*/ 9 h 75"/>
                    <a:gd name="T8" fmla="*/ 9 w 88"/>
                    <a:gd name="T9" fmla="*/ 74 h 75"/>
                    <a:gd name="T10" fmla="*/ 12 w 88"/>
                    <a:gd name="T11" fmla="*/ 58 h 75"/>
                    <a:gd name="T12" fmla="*/ 22 w 88"/>
                    <a:gd name="T13" fmla="*/ 47 h 75"/>
                    <a:gd name="T14" fmla="*/ 40 w 88"/>
                    <a:gd name="T15" fmla="*/ 44 h 75"/>
                    <a:gd name="T16" fmla="*/ 60 w 88"/>
                    <a:gd name="T17" fmla="*/ 45 h 75"/>
                    <a:gd name="T18" fmla="*/ 76 w 88"/>
                    <a:gd name="T19" fmla="*/ 52 h 75"/>
                    <a:gd name="T20" fmla="*/ 87 w 88"/>
                    <a:gd name="T21" fmla="*/ 68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>
                    <a:gd name="T0" fmla="*/ 0 w 2967"/>
                    <a:gd name="T1" fmla="*/ 122 h 457"/>
                    <a:gd name="T2" fmla="*/ 207 w 2967"/>
                    <a:gd name="T3" fmla="*/ 78 h 457"/>
                    <a:gd name="T4" fmla="*/ 442 w 2967"/>
                    <a:gd name="T5" fmla="*/ 48 h 457"/>
                    <a:gd name="T6" fmla="*/ 640 w 2967"/>
                    <a:gd name="T7" fmla="*/ 32 h 457"/>
                    <a:gd name="T8" fmla="*/ 897 w 2967"/>
                    <a:gd name="T9" fmla="*/ 16 h 457"/>
                    <a:gd name="T10" fmla="*/ 1215 w 2967"/>
                    <a:gd name="T11" fmla="*/ 2 h 457"/>
                    <a:gd name="T12" fmla="*/ 1392 w 2967"/>
                    <a:gd name="T13" fmla="*/ 0 h 457"/>
                    <a:gd name="T14" fmla="*/ 1710 w 2967"/>
                    <a:gd name="T15" fmla="*/ 0 h 457"/>
                    <a:gd name="T16" fmla="*/ 1997 w 2967"/>
                    <a:gd name="T17" fmla="*/ 10 h 457"/>
                    <a:gd name="T18" fmla="*/ 2258 w 2967"/>
                    <a:gd name="T19" fmla="*/ 21 h 457"/>
                    <a:gd name="T20" fmla="*/ 2493 w 2967"/>
                    <a:gd name="T21" fmla="*/ 38 h 457"/>
                    <a:gd name="T22" fmla="*/ 2674 w 2967"/>
                    <a:gd name="T23" fmla="*/ 54 h 457"/>
                    <a:gd name="T24" fmla="*/ 2828 w 2967"/>
                    <a:gd name="T25" fmla="*/ 73 h 457"/>
                    <a:gd name="T26" fmla="*/ 2966 w 2967"/>
                    <a:gd name="T27" fmla="*/ 92 h 457"/>
                    <a:gd name="T28" fmla="*/ 2966 w 2967"/>
                    <a:gd name="T29" fmla="*/ 456 h 457"/>
                    <a:gd name="T30" fmla="*/ 2833 w 2967"/>
                    <a:gd name="T31" fmla="*/ 434 h 457"/>
                    <a:gd name="T32" fmla="*/ 2563 w 2967"/>
                    <a:gd name="T33" fmla="*/ 399 h 457"/>
                    <a:gd name="T34" fmla="*/ 2382 w 2967"/>
                    <a:gd name="T35" fmla="*/ 382 h 457"/>
                    <a:gd name="T36" fmla="*/ 2134 w 2967"/>
                    <a:gd name="T37" fmla="*/ 366 h 457"/>
                    <a:gd name="T38" fmla="*/ 1944 w 2967"/>
                    <a:gd name="T39" fmla="*/ 358 h 457"/>
                    <a:gd name="T40" fmla="*/ 1746 w 2967"/>
                    <a:gd name="T41" fmla="*/ 350 h 457"/>
                    <a:gd name="T42" fmla="*/ 1529 w 2967"/>
                    <a:gd name="T43" fmla="*/ 350 h 457"/>
                    <a:gd name="T44" fmla="*/ 1295 w 2967"/>
                    <a:gd name="T45" fmla="*/ 350 h 457"/>
                    <a:gd name="T46" fmla="*/ 1047 w 2967"/>
                    <a:gd name="T47" fmla="*/ 355 h 457"/>
                    <a:gd name="T48" fmla="*/ 853 w 2967"/>
                    <a:gd name="T49" fmla="*/ 363 h 457"/>
                    <a:gd name="T50" fmla="*/ 654 w 2967"/>
                    <a:gd name="T51" fmla="*/ 374 h 457"/>
                    <a:gd name="T52" fmla="*/ 468 w 2967"/>
                    <a:gd name="T53" fmla="*/ 388 h 457"/>
                    <a:gd name="T54" fmla="*/ 296 w 2967"/>
                    <a:gd name="T55" fmla="*/ 404 h 457"/>
                    <a:gd name="T56" fmla="*/ 150 w 2967"/>
                    <a:gd name="T57" fmla="*/ 423 h 457"/>
                    <a:gd name="T58" fmla="*/ 13 w 2967"/>
                    <a:gd name="T59" fmla="*/ 445 h 457"/>
                    <a:gd name="T60" fmla="*/ 0 w 2967"/>
                    <a:gd name="T61" fmla="*/ 122 h 45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>
                    <a:gd name="T0" fmla="*/ 815 w 823"/>
                    <a:gd name="T1" fmla="*/ 27 h 431"/>
                    <a:gd name="T2" fmla="*/ 822 w 823"/>
                    <a:gd name="T3" fmla="*/ 350 h 431"/>
                    <a:gd name="T4" fmla="*/ 746 w 823"/>
                    <a:gd name="T5" fmla="*/ 382 h 431"/>
                    <a:gd name="T6" fmla="*/ 676 w 823"/>
                    <a:gd name="T7" fmla="*/ 404 h 431"/>
                    <a:gd name="T8" fmla="*/ 619 w 823"/>
                    <a:gd name="T9" fmla="*/ 415 h 431"/>
                    <a:gd name="T10" fmla="*/ 571 w 823"/>
                    <a:gd name="T11" fmla="*/ 421 h 431"/>
                    <a:gd name="T12" fmla="*/ 517 w 823"/>
                    <a:gd name="T13" fmla="*/ 427 h 431"/>
                    <a:gd name="T14" fmla="*/ 427 w 823"/>
                    <a:gd name="T15" fmla="*/ 430 h 431"/>
                    <a:gd name="T16" fmla="*/ 344 w 823"/>
                    <a:gd name="T17" fmla="*/ 423 h 431"/>
                    <a:gd name="T18" fmla="*/ 259 w 823"/>
                    <a:gd name="T19" fmla="*/ 410 h 431"/>
                    <a:gd name="T20" fmla="*/ 177 w 823"/>
                    <a:gd name="T21" fmla="*/ 388 h 431"/>
                    <a:gd name="T22" fmla="*/ 105 w 823"/>
                    <a:gd name="T23" fmla="*/ 358 h 431"/>
                    <a:gd name="T24" fmla="*/ 41 w 823"/>
                    <a:gd name="T25" fmla="*/ 325 h 431"/>
                    <a:gd name="T26" fmla="*/ 0 w 823"/>
                    <a:gd name="T27" fmla="*/ 294 h 431"/>
                    <a:gd name="T28" fmla="*/ 0 w 823"/>
                    <a:gd name="T29" fmla="*/ 0 h 431"/>
                    <a:gd name="T30" fmla="*/ 46 w 823"/>
                    <a:gd name="T31" fmla="*/ 25 h 431"/>
                    <a:gd name="T32" fmla="*/ 105 w 823"/>
                    <a:gd name="T33" fmla="*/ 47 h 431"/>
                    <a:gd name="T34" fmla="*/ 175 w 823"/>
                    <a:gd name="T35" fmla="*/ 66 h 431"/>
                    <a:gd name="T36" fmla="*/ 244 w 823"/>
                    <a:gd name="T37" fmla="*/ 81 h 431"/>
                    <a:gd name="T38" fmla="*/ 314 w 823"/>
                    <a:gd name="T39" fmla="*/ 89 h 431"/>
                    <a:gd name="T40" fmla="*/ 361 w 823"/>
                    <a:gd name="T41" fmla="*/ 93 h 431"/>
                    <a:gd name="T42" fmla="*/ 401 w 823"/>
                    <a:gd name="T43" fmla="*/ 95 h 431"/>
                    <a:gd name="T44" fmla="*/ 471 w 823"/>
                    <a:gd name="T45" fmla="*/ 95 h 431"/>
                    <a:gd name="T46" fmla="*/ 515 w 823"/>
                    <a:gd name="T47" fmla="*/ 92 h 431"/>
                    <a:gd name="T48" fmla="*/ 555 w 823"/>
                    <a:gd name="T49" fmla="*/ 87 h 431"/>
                    <a:gd name="T50" fmla="*/ 600 w 823"/>
                    <a:gd name="T51" fmla="*/ 84 h 431"/>
                    <a:gd name="T52" fmla="*/ 640 w 823"/>
                    <a:gd name="T53" fmla="*/ 76 h 431"/>
                    <a:gd name="T54" fmla="*/ 689 w 823"/>
                    <a:gd name="T55" fmla="*/ 67 h 431"/>
                    <a:gd name="T56" fmla="*/ 733 w 823"/>
                    <a:gd name="T57" fmla="*/ 55 h 431"/>
                    <a:gd name="T58" fmla="*/ 777 w 823"/>
                    <a:gd name="T59" fmla="*/ 41 h 431"/>
                    <a:gd name="T60" fmla="*/ 815 w 823"/>
                    <a:gd name="T61" fmla="*/ 27 h 43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>
                    <a:gd name="T0" fmla="*/ 16 w 551"/>
                    <a:gd name="T1" fmla="*/ 53 h 339"/>
                    <a:gd name="T2" fmla="*/ 0 w 551"/>
                    <a:gd name="T3" fmla="*/ 122 h 339"/>
                    <a:gd name="T4" fmla="*/ 10 w 551"/>
                    <a:gd name="T5" fmla="*/ 146 h 339"/>
                    <a:gd name="T6" fmla="*/ 33 w 551"/>
                    <a:gd name="T7" fmla="*/ 183 h 339"/>
                    <a:gd name="T8" fmla="*/ 57 w 551"/>
                    <a:gd name="T9" fmla="*/ 216 h 339"/>
                    <a:gd name="T10" fmla="*/ 85 w 551"/>
                    <a:gd name="T11" fmla="*/ 244 h 339"/>
                    <a:gd name="T12" fmla="*/ 120 w 551"/>
                    <a:gd name="T13" fmla="*/ 271 h 339"/>
                    <a:gd name="T14" fmla="*/ 153 w 551"/>
                    <a:gd name="T15" fmla="*/ 290 h 339"/>
                    <a:gd name="T16" fmla="*/ 189 w 551"/>
                    <a:gd name="T17" fmla="*/ 308 h 339"/>
                    <a:gd name="T18" fmla="*/ 235 w 551"/>
                    <a:gd name="T19" fmla="*/ 324 h 339"/>
                    <a:gd name="T20" fmla="*/ 270 w 551"/>
                    <a:gd name="T21" fmla="*/ 332 h 339"/>
                    <a:gd name="T22" fmla="*/ 312 w 551"/>
                    <a:gd name="T23" fmla="*/ 338 h 339"/>
                    <a:gd name="T24" fmla="*/ 351 w 551"/>
                    <a:gd name="T25" fmla="*/ 338 h 339"/>
                    <a:gd name="T26" fmla="*/ 393 w 551"/>
                    <a:gd name="T27" fmla="*/ 333 h 339"/>
                    <a:gd name="T28" fmla="*/ 436 w 551"/>
                    <a:gd name="T29" fmla="*/ 321 h 339"/>
                    <a:gd name="T30" fmla="*/ 475 w 551"/>
                    <a:gd name="T31" fmla="*/ 302 h 339"/>
                    <a:gd name="T32" fmla="*/ 498 w 551"/>
                    <a:gd name="T33" fmla="*/ 286 h 339"/>
                    <a:gd name="T34" fmla="*/ 526 w 551"/>
                    <a:gd name="T35" fmla="*/ 262 h 339"/>
                    <a:gd name="T36" fmla="*/ 541 w 551"/>
                    <a:gd name="T37" fmla="*/ 243 h 339"/>
                    <a:gd name="T38" fmla="*/ 550 w 551"/>
                    <a:gd name="T39" fmla="*/ 226 h 339"/>
                    <a:gd name="T40" fmla="*/ 550 w 551"/>
                    <a:gd name="T41" fmla="*/ 208 h 339"/>
                    <a:gd name="T42" fmla="*/ 544 w 551"/>
                    <a:gd name="T43" fmla="*/ 187 h 339"/>
                    <a:gd name="T44" fmla="*/ 532 w 551"/>
                    <a:gd name="T45" fmla="*/ 170 h 339"/>
                    <a:gd name="T46" fmla="*/ 523 w 551"/>
                    <a:gd name="T47" fmla="*/ 135 h 339"/>
                    <a:gd name="T48" fmla="*/ 519 w 551"/>
                    <a:gd name="T49" fmla="*/ 116 h 339"/>
                    <a:gd name="T50" fmla="*/ 267 w 551"/>
                    <a:gd name="T51" fmla="*/ 132 h 339"/>
                    <a:gd name="T52" fmla="*/ 234 w 551"/>
                    <a:gd name="T53" fmla="*/ 126 h 339"/>
                    <a:gd name="T54" fmla="*/ 193 w 551"/>
                    <a:gd name="T55" fmla="*/ 113 h 339"/>
                    <a:gd name="T56" fmla="*/ 162 w 551"/>
                    <a:gd name="T57" fmla="*/ 97 h 339"/>
                    <a:gd name="T58" fmla="*/ 129 w 551"/>
                    <a:gd name="T59" fmla="*/ 77 h 339"/>
                    <a:gd name="T60" fmla="*/ 97 w 551"/>
                    <a:gd name="T61" fmla="*/ 48 h 339"/>
                    <a:gd name="T62" fmla="*/ 78 w 551"/>
                    <a:gd name="T63" fmla="*/ 24 h 339"/>
                    <a:gd name="T64" fmla="*/ 60 w 551"/>
                    <a:gd name="T65" fmla="*/ 0 h 339"/>
                    <a:gd name="T66" fmla="*/ 16 w 551"/>
                    <a:gd name="T67" fmla="*/ 53 h 3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>
                    <a:gd name="T0" fmla="*/ 474 w 475"/>
                    <a:gd name="T1" fmla="*/ 0 h 552"/>
                    <a:gd name="T2" fmla="*/ 474 w 475"/>
                    <a:gd name="T3" fmla="*/ 294 h 552"/>
                    <a:gd name="T4" fmla="*/ 446 w 475"/>
                    <a:gd name="T5" fmla="*/ 291 h 552"/>
                    <a:gd name="T6" fmla="*/ 411 w 475"/>
                    <a:gd name="T7" fmla="*/ 293 h 552"/>
                    <a:gd name="T8" fmla="*/ 353 w 475"/>
                    <a:gd name="T9" fmla="*/ 299 h 552"/>
                    <a:gd name="T10" fmla="*/ 296 w 475"/>
                    <a:gd name="T11" fmla="*/ 310 h 552"/>
                    <a:gd name="T12" fmla="*/ 243 w 475"/>
                    <a:gd name="T13" fmla="*/ 323 h 552"/>
                    <a:gd name="T14" fmla="*/ 200 w 475"/>
                    <a:gd name="T15" fmla="*/ 339 h 552"/>
                    <a:gd name="T16" fmla="*/ 149 w 475"/>
                    <a:gd name="T17" fmla="*/ 364 h 552"/>
                    <a:gd name="T18" fmla="*/ 110 w 475"/>
                    <a:gd name="T19" fmla="*/ 390 h 552"/>
                    <a:gd name="T20" fmla="*/ 81 w 475"/>
                    <a:gd name="T21" fmla="*/ 415 h 552"/>
                    <a:gd name="T22" fmla="*/ 60 w 475"/>
                    <a:gd name="T23" fmla="*/ 439 h 552"/>
                    <a:gd name="T24" fmla="*/ 47 w 475"/>
                    <a:gd name="T25" fmla="*/ 461 h 552"/>
                    <a:gd name="T26" fmla="*/ 35 w 475"/>
                    <a:gd name="T27" fmla="*/ 488 h 552"/>
                    <a:gd name="T28" fmla="*/ 30 w 475"/>
                    <a:gd name="T29" fmla="*/ 513 h 552"/>
                    <a:gd name="T30" fmla="*/ 23 w 475"/>
                    <a:gd name="T31" fmla="*/ 551 h 552"/>
                    <a:gd name="T32" fmla="*/ 17 w 475"/>
                    <a:gd name="T33" fmla="*/ 518 h 552"/>
                    <a:gd name="T34" fmla="*/ 8 w 475"/>
                    <a:gd name="T35" fmla="*/ 481 h 552"/>
                    <a:gd name="T36" fmla="*/ 5 w 475"/>
                    <a:gd name="T37" fmla="*/ 453 h 552"/>
                    <a:gd name="T38" fmla="*/ 0 w 475"/>
                    <a:gd name="T39" fmla="*/ 420 h 552"/>
                    <a:gd name="T40" fmla="*/ 2 w 475"/>
                    <a:gd name="T41" fmla="*/ 393 h 552"/>
                    <a:gd name="T42" fmla="*/ 8 w 475"/>
                    <a:gd name="T43" fmla="*/ 361 h 552"/>
                    <a:gd name="T44" fmla="*/ 15 w 475"/>
                    <a:gd name="T45" fmla="*/ 317 h 552"/>
                    <a:gd name="T46" fmla="*/ 30 w 475"/>
                    <a:gd name="T47" fmla="*/ 279 h 552"/>
                    <a:gd name="T48" fmla="*/ 50 w 475"/>
                    <a:gd name="T49" fmla="*/ 238 h 552"/>
                    <a:gd name="T50" fmla="*/ 75 w 475"/>
                    <a:gd name="T51" fmla="*/ 196 h 552"/>
                    <a:gd name="T52" fmla="*/ 111 w 475"/>
                    <a:gd name="T53" fmla="*/ 152 h 552"/>
                    <a:gd name="T54" fmla="*/ 152 w 475"/>
                    <a:gd name="T55" fmla="*/ 116 h 552"/>
                    <a:gd name="T56" fmla="*/ 188 w 475"/>
                    <a:gd name="T57" fmla="*/ 87 h 552"/>
                    <a:gd name="T58" fmla="*/ 233 w 475"/>
                    <a:gd name="T59" fmla="*/ 60 h 552"/>
                    <a:gd name="T60" fmla="*/ 279 w 475"/>
                    <a:gd name="T61" fmla="*/ 40 h 552"/>
                    <a:gd name="T62" fmla="*/ 333 w 475"/>
                    <a:gd name="T63" fmla="*/ 21 h 552"/>
                    <a:gd name="T64" fmla="*/ 380 w 475"/>
                    <a:gd name="T65" fmla="*/ 10 h 552"/>
                    <a:gd name="T66" fmla="*/ 435 w 475"/>
                    <a:gd name="T67" fmla="*/ 3 h 552"/>
                    <a:gd name="T68" fmla="*/ 474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>
                    <a:gd name="T0" fmla="*/ 87 w 88"/>
                    <a:gd name="T1" fmla="*/ 67 h 74"/>
                    <a:gd name="T2" fmla="*/ 76 w 88"/>
                    <a:gd name="T3" fmla="*/ 0 h 74"/>
                    <a:gd name="T4" fmla="*/ 33 w 88"/>
                    <a:gd name="T5" fmla="*/ 5 h 74"/>
                    <a:gd name="T6" fmla="*/ 0 w 88"/>
                    <a:gd name="T7" fmla="*/ 8 h 74"/>
                    <a:gd name="T8" fmla="*/ 9 w 88"/>
                    <a:gd name="T9" fmla="*/ 73 h 74"/>
                    <a:gd name="T10" fmla="*/ 12 w 88"/>
                    <a:gd name="T11" fmla="*/ 57 h 74"/>
                    <a:gd name="T12" fmla="*/ 22 w 88"/>
                    <a:gd name="T13" fmla="*/ 47 h 74"/>
                    <a:gd name="T14" fmla="*/ 40 w 88"/>
                    <a:gd name="T15" fmla="*/ 43 h 74"/>
                    <a:gd name="T16" fmla="*/ 60 w 88"/>
                    <a:gd name="T17" fmla="*/ 44 h 74"/>
                    <a:gd name="T18" fmla="*/ 76 w 88"/>
                    <a:gd name="T19" fmla="*/ 51 h 74"/>
                    <a:gd name="T20" fmla="*/ 87 w 88"/>
                    <a:gd name="T21" fmla="*/ 67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>
                    <a:gd name="T0" fmla="*/ 317 w 319"/>
                    <a:gd name="T1" fmla="*/ 275 h 286"/>
                    <a:gd name="T2" fmla="*/ 315 w 319"/>
                    <a:gd name="T3" fmla="*/ 254 h 286"/>
                    <a:gd name="T4" fmla="*/ 306 w 319"/>
                    <a:gd name="T5" fmla="*/ 235 h 286"/>
                    <a:gd name="T6" fmla="*/ 299 w 319"/>
                    <a:gd name="T7" fmla="*/ 219 h 286"/>
                    <a:gd name="T8" fmla="*/ 294 w 319"/>
                    <a:gd name="T9" fmla="*/ 194 h 286"/>
                    <a:gd name="T10" fmla="*/ 288 w 319"/>
                    <a:gd name="T11" fmla="*/ 161 h 286"/>
                    <a:gd name="T12" fmla="*/ 284 w 319"/>
                    <a:gd name="T13" fmla="*/ 126 h 286"/>
                    <a:gd name="T14" fmla="*/ 281 w 319"/>
                    <a:gd name="T15" fmla="*/ 94 h 286"/>
                    <a:gd name="T16" fmla="*/ 279 w 319"/>
                    <a:gd name="T17" fmla="*/ 67 h 286"/>
                    <a:gd name="T18" fmla="*/ 278 w 319"/>
                    <a:gd name="T19" fmla="*/ 43 h 286"/>
                    <a:gd name="T20" fmla="*/ 270 w 319"/>
                    <a:gd name="T21" fmla="*/ 29 h 286"/>
                    <a:gd name="T22" fmla="*/ 255 w 319"/>
                    <a:gd name="T23" fmla="*/ 16 h 286"/>
                    <a:gd name="T24" fmla="*/ 240 w 319"/>
                    <a:gd name="T25" fmla="*/ 9 h 286"/>
                    <a:gd name="T26" fmla="*/ 216 w 319"/>
                    <a:gd name="T27" fmla="*/ 2 h 286"/>
                    <a:gd name="T28" fmla="*/ 189 w 319"/>
                    <a:gd name="T29" fmla="*/ 0 h 286"/>
                    <a:gd name="T30" fmla="*/ 147 w 319"/>
                    <a:gd name="T31" fmla="*/ 0 h 286"/>
                    <a:gd name="T32" fmla="*/ 110 w 319"/>
                    <a:gd name="T33" fmla="*/ 2 h 286"/>
                    <a:gd name="T34" fmla="*/ 74 w 319"/>
                    <a:gd name="T35" fmla="*/ 9 h 286"/>
                    <a:gd name="T36" fmla="*/ 41 w 319"/>
                    <a:gd name="T37" fmla="*/ 21 h 286"/>
                    <a:gd name="T38" fmla="*/ 20 w 319"/>
                    <a:gd name="T39" fmla="*/ 35 h 286"/>
                    <a:gd name="T40" fmla="*/ 8 w 319"/>
                    <a:gd name="T41" fmla="*/ 47 h 286"/>
                    <a:gd name="T42" fmla="*/ 0 w 319"/>
                    <a:gd name="T43" fmla="*/ 61 h 286"/>
                    <a:gd name="T44" fmla="*/ 2 w 319"/>
                    <a:gd name="T45" fmla="*/ 75 h 286"/>
                    <a:gd name="T46" fmla="*/ 5 w 319"/>
                    <a:gd name="T47" fmla="*/ 89 h 286"/>
                    <a:gd name="T48" fmla="*/ 15 w 319"/>
                    <a:gd name="T49" fmla="*/ 104 h 286"/>
                    <a:gd name="T50" fmla="*/ 23 w 319"/>
                    <a:gd name="T51" fmla="*/ 123 h 286"/>
                    <a:gd name="T52" fmla="*/ 27 w 319"/>
                    <a:gd name="T53" fmla="*/ 149 h 286"/>
                    <a:gd name="T54" fmla="*/ 30 w 319"/>
                    <a:gd name="T55" fmla="*/ 176 h 286"/>
                    <a:gd name="T56" fmla="*/ 35 w 319"/>
                    <a:gd name="T57" fmla="*/ 200 h 286"/>
                    <a:gd name="T58" fmla="*/ 36 w 319"/>
                    <a:gd name="T59" fmla="*/ 235 h 286"/>
                    <a:gd name="T60" fmla="*/ 38 w 319"/>
                    <a:gd name="T61" fmla="*/ 265 h 286"/>
                    <a:gd name="T62" fmla="*/ 38 w 319"/>
                    <a:gd name="T63" fmla="*/ 285 h 286"/>
                    <a:gd name="T64" fmla="*/ 48 w 319"/>
                    <a:gd name="T65" fmla="*/ 260 h 286"/>
                    <a:gd name="T66" fmla="*/ 68 w 319"/>
                    <a:gd name="T67" fmla="*/ 248 h 286"/>
                    <a:gd name="T68" fmla="*/ 86 w 319"/>
                    <a:gd name="T69" fmla="*/ 241 h 286"/>
                    <a:gd name="T70" fmla="*/ 108 w 319"/>
                    <a:gd name="T71" fmla="*/ 236 h 286"/>
                    <a:gd name="T72" fmla="*/ 143 w 319"/>
                    <a:gd name="T73" fmla="*/ 229 h 286"/>
                    <a:gd name="T74" fmla="*/ 177 w 319"/>
                    <a:gd name="T75" fmla="*/ 228 h 286"/>
                    <a:gd name="T76" fmla="*/ 197 w 319"/>
                    <a:gd name="T77" fmla="*/ 228 h 286"/>
                    <a:gd name="T78" fmla="*/ 228 w 319"/>
                    <a:gd name="T79" fmla="*/ 230 h 286"/>
                    <a:gd name="T80" fmla="*/ 264 w 319"/>
                    <a:gd name="T81" fmla="*/ 237 h 286"/>
                    <a:gd name="T82" fmla="*/ 287 w 319"/>
                    <a:gd name="T83" fmla="*/ 246 h 286"/>
                    <a:gd name="T84" fmla="*/ 302 w 319"/>
                    <a:gd name="T85" fmla="*/ 255 h 286"/>
                    <a:gd name="T86" fmla="*/ 318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>
                    <a:gd name="T0" fmla="*/ 534 w 551"/>
                    <a:gd name="T1" fmla="*/ 48 h 335"/>
                    <a:gd name="T2" fmla="*/ 550 w 551"/>
                    <a:gd name="T3" fmla="*/ 117 h 335"/>
                    <a:gd name="T4" fmla="*/ 540 w 551"/>
                    <a:gd name="T5" fmla="*/ 142 h 335"/>
                    <a:gd name="T6" fmla="*/ 517 w 551"/>
                    <a:gd name="T7" fmla="*/ 179 h 335"/>
                    <a:gd name="T8" fmla="*/ 493 w 551"/>
                    <a:gd name="T9" fmla="*/ 212 h 335"/>
                    <a:gd name="T10" fmla="*/ 465 w 551"/>
                    <a:gd name="T11" fmla="*/ 239 h 335"/>
                    <a:gd name="T12" fmla="*/ 430 w 551"/>
                    <a:gd name="T13" fmla="*/ 267 h 335"/>
                    <a:gd name="T14" fmla="*/ 397 w 551"/>
                    <a:gd name="T15" fmla="*/ 286 h 335"/>
                    <a:gd name="T16" fmla="*/ 361 w 551"/>
                    <a:gd name="T17" fmla="*/ 304 h 335"/>
                    <a:gd name="T18" fmla="*/ 315 w 551"/>
                    <a:gd name="T19" fmla="*/ 320 h 335"/>
                    <a:gd name="T20" fmla="*/ 280 w 551"/>
                    <a:gd name="T21" fmla="*/ 328 h 335"/>
                    <a:gd name="T22" fmla="*/ 238 w 551"/>
                    <a:gd name="T23" fmla="*/ 334 h 335"/>
                    <a:gd name="T24" fmla="*/ 199 w 551"/>
                    <a:gd name="T25" fmla="*/ 334 h 335"/>
                    <a:gd name="T26" fmla="*/ 157 w 551"/>
                    <a:gd name="T27" fmla="*/ 329 h 335"/>
                    <a:gd name="T28" fmla="*/ 114 w 551"/>
                    <a:gd name="T29" fmla="*/ 317 h 335"/>
                    <a:gd name="T30" fmla="*/ 75 w 551"/>
                    <a:gd name="T31" fmla="*/ 298 h 335"/>
                    <a:gd name="T32" fmla="*/ 52 w 551"/>
                    <a:gd name="T33" fmla="*/ 282 h 335"/>
                    <a:gd name="T34" fmla="*/ 24 w 551"/>
                    <a:gd name="T35" fmla="*/ 258 h 335"/>
                    <a:gd name="T36" fmla="*/ 9 w 551"/>
                    <a:gd name="T37" fmla="*/ 238 h 335"/>
                    <a:gd name="T38" fmla="*/ 0 w 551"/>
                    <a:gd name="T39" fmla="*/ 222 h 335"/>
                    <a:gd name="T40" fmla="*/ 0 w 551"/>
                    <a:gd name="T41" fmla="*/ 204 h 335"/>
                    <a:gd name="T42" fmla="*/ 6 w 551"/>
                    <a:gd name="T43" fmla="*/ 182 h 335"/>
                    <a:gd name="T44" fmla="*/ 18 w 551"/>
                    <a:gd name="T45" fmla="*/ 166 h 335"/>
                    <a:gd name="T46" fmla="*/ 27 w 551"/>
                    <a:gd name="T47" fmla="*/ 131 h 335"/>
                    <a:gd name="T48" fmla="*/ 31 w 551"/>
                    <a:gd name="T49" fmla="*/ 112 h 335"/>
                    <a:gd name="T50" fmla="*/ 283 w 551"/>
                    <a:gd name="T51" fmla="*/ 128 h 335"/>
                    <a:gd name="T52" fmla="*/ 316 w 551"/>
                    <a:gd name="T53" fmla="*/ 122 h 335"/>
                    <a:gd name="T54" fmla="*/ 357 w 551"/>
                    <a:gd name="T55" fmla="*/ 109 h 335"/>
                    <a:gd name="T56" fmla="*/ 388 w 551"/>
                    <a:gd name="T57" fmla="*/ 93 h 335"/>
                    <a:gd name="T58" fmla="*/ 421 w 551"/>
                    <a:gd name="T59" fmla="*/ 73 h 335"/>
                    <a:gd name="T60" fmla="*/ 453 w 551"/>
                    <a:gd name="T61" fmla="*/ 44 h 335"/>
                    <a:gd name="T62" fmla="*/ 472 w 551"/>
                    <a:gd name="T63" fmla="*/ 19 h 335"/>
                    <a:gd name="T64" fmla="*/ 486 w 551"/>
                    <a:gd name="T65" fmla="*/ 0 h 335"/>
                    <a:gd name="T66" fmla="*/ 534 w 551"/>
                    <a:gd name="T67" fmla="*/ 48 h 3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>
                    <a:gd name="T0" fmla="*/ 0 w 475"/>
                    <a:gd name="T1" fmla="*/ 0 h 552"/>
                    <a:gd name="T2" fmla="*/ 0 w 475"/>
                    <a:gd name="T3" fmla="*/ 294 h 552"/>
                    <a:gd name="T4" fmla="*/ 28 w 475"/>
                    <a:gd name="T5" fmla="*/ 291 h 552"/>
                    <a:gd name="T6" fmla="*/ 63 w 475"/>
                    <a:gd name="T7" fmla="*/ 293 h 552"/>
                    <a:gd name="T8" fmla="*/ 121 w 475"/>
                    <a:gd name="T9" fmla="*/ 299 h 552"/>
                    <a:gd name="T10" fmla="*/ 178 w 475"/>
                    <a:gd name="T11" fmla="*/ 310 h 552"/>
                    <a:gd name="T12" fmla="*/ 231 w 475"/>
                    <a:gd name="T13" fmla="*/ 323 h 552"/>
                    <a:gd name="T14" fmla="*/ 274 w 475"/>
                    <a:gd name="T15" fmla="*/ 339 h 552"/>
                    <a:gd name="T16" fmla="*/ 325 w 475"/>
                    <a:gd name="T17" fmla="*/ 364 h 552"/>
                    <a:gd name="T18" fmla="*/ 364 w 475"/>
                    <a:gd name="T19" fmla="*/ 390 h 552"/>
                    <a:gd name="T20" fmla="*/ 393 w 475"/>
                    <a:gd name="T21" fmla="*/ 415 h 552"/>
                    <a:gd name="T22" fmla="*/ 414 w 475"/>
                    <a:gd name="T23" fmla="*/ 439 h 552"/>
                    <a:gd name="T24" fmla="*/ 427 w 475"/>
                    <a:gd name="T25" fmla="*/ 461 h 552"/>
                    <a:gd name="T26" fmla="*/ 439 w 475"/>
                    <a:gd name="T27" fmla="*/ 488 h 552"/>
                    <a:gd name="T28" fmla="*/ 444 w 475"/>
                    <a:gd name="T29" fmla="*/ 513 h 552"/>
                    <a:gd name="T30" fmla="*/ 451 w 475"/>
                    <a:gd name="T31" fmla="*/ 551 h 552"/>
                    <a:gd name="T32" fmla="*/ 457 w 475"/>
                    <a:gd name="T33" fmla="*/ 518 h 552"/>
                    <a:gd name="T34" fmla="*/ 466 w 475"/>
                    <a:gd name="T35" fmla="*/ 481 h 552"/>
                    <a:gd name="T36" fmla="*/ 469 w 475"/>
                    <a:gd name="T37" fmla="*/ 453 h 552"/>
                    <a:gd name="T38" fmla="*/ 474 w 475"/>
                    <a:gd name="T39" fmla="*/ 420 h 552"/>
                    <a:gd name="T40" fmla="*/ 472 w 475"/>
                    <a:gd name="T41" fmla="*/ 393 h 552"/>
                    <a:gd name="T42" fmla="*/ 466 w 475"/>
                    <a:gd name="T43" fmla="*/ 361 h 552"/>
                    <a:gd name="T44" fmla="*/ 459 w 475"/>
                    <a:gd name="T45" fmla="*/ 317 h 552"/>
                    <a:gd name="T46" fmla="*/ 444 w 475"/>
                    <a:gd name="T47" fmla="*/ 279 h 552"/>
                    <a:gd name="T48" fmla="*/ 424 w 475"/>
                    <a:gd name="T49" fmla="*/ 238 h 552"/>
                    <a:gd name="T50" fmla="*/ 399 w 475"/>
                    <a:gd name="T51" fmla="*/ 196 h 552"/>
                    <a:gd name="T52" fmla="*/ 363 w 475"/>
                    <a:gd name="T53" fmla="*/ 152 h 552"/>
                    <a:gd name="T54" fmla="*/ 322 w 475"/>
                    <a:gd name="T55" fmla="*/ 116 h 552"/>
                    <a:gd name="T56" fmla="*/ 286 w 475"/>
                    <a:gd name="T57" fmla="*/ 87 h 552"/>
                    <a:gd name="T58" fmla="*/ 241 w 475"/>
                    <a:gd name="T59" fmla="*/ 60 h 552"/>
                    <a:gd name="T60" fmla="*/ 195 w 475"/>
                    <a:gd name="T61" fmla="*/ 40 h 552"/>
                    <a:gd name="T62" fmla="*/ 141 w 475"/>
                    <a:gd name="T63" fmla="*/ 21 h 552"/>
                    <a:gd name="T64" fmla="*/ 94 w 475"/>
                    <a:gd name="T65" fmla="*/ 10 h 552"/>
                    <a:gd name="T66" fmla="*/ 39 w 475"/>
                    <a:gd name="T67" fmla="*/ 3 h 552"/>
                    <a:gd name="T68" fmla="*/ 0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>
                    <a:gd name="T0" fmla="*/ 1 w 319"/>
                    <a:gd name="T1" fmla="*/ 275 h 286"/>
                    <a:gd name="T2" fmla="*/ 3 w 319"/>
                    <a:gd name="T3" fmla="*/ 254 h 286"/>
                    <a:gd name="T4" fmla="*/ 12 w 319"/>
                    <a:gd name="T5" fmla="*/ 235 h 286"/>
                    <a:gd name="T6" fmla="*/ 19 w 319"/>
                    <a:gd name="T7" fmla="*/ 219 h 286"/>
                    <a:gd name="T8" fmla="*/ 24 w 319"/>
                    <a:gd name="T9" fmla="*/ 194 h 286"/>
                    <a:gd name="T10" fmla="*/ 30 w 319"/>
                    <a:gd name="T11" fmla="*/ 161 h 286"/>
                    <a:gd name="T12" fmla="*/ 34 w 319"/>
                    <a:gd name="T13" fmla="*/ 126 h 286"/>
                    <a:gd name="T14" fmla="*/ 37 w 319"/>
                    <a:gd name="T15" fmla="*/ 94 h 286"/>
                    <a:gd name="T16" fmla="*/ 39 w 319"/>
                    <a:gd name="T17" fmla="*/ 67 h 286"/>
                    <a:gd name="T18" fmla="*/ 40 w 319"/>
                    <a:gd name="T19" fmla="*/ 43 h 286"/>
                    <a:gd name="T20" fmla="*/ 48 w 319"/>
                    <a:gd name="T21" fmla="*/ 29 h 286"/>
                    <a:gd name="T22" fmla="*/ 63 w 319"/>
                    <a:gd name="T23" fmla="*/ 16 h 286"/>
                    <a:gd name="T24" fmla="*/ 78 w 319"/>
                    <a:gd name="T25" fmla="*/ 9 h 286"/>
                    <a:gd name="T26" fmla="*/ 102 w 319"/>
                    <a:gd name="T27" fmla="*/ 2 h 286"/>
                    <a:gd name="T28" fmla="*/ 129 w 319"/>
                    <a:gd name="T29" fmla="*/ 0 h 286"/>
                    <a:gd name="T30" fmla="*/ 171 w 319"/>
                    <a:gd name="T31" fmla="*/ 0 h 286"/>
                    <a:gd name="T32" fmla="*/ 208 w 319"/>
                    <a:gd name="T33" fmla="*/ 2 h 286"/>
                    <a:gd name="T34" fmla="*/ 244 w 319"/>
                    <a:gd name="T35" fmla="*/ 9 h 286"/>
                    <a:gd name="T36" fmla="*/ 277 w 319"/>
                    <a:gd name="T37" fmla="*/ 21 h 286"/>
                    <a:gd name="T38" fmla="*/ 298 w 319"/>
                    <a:gd name="T39" fmla="*/ 35 h 286"/>
                    <a:gd name="T40" fmla="*/ 310 w 319"/>
                    <a:gd name="T41" fmla="*/ 47 h 286"/>
                    <a:gd name="T42" fmla="*/ 318 w 319"/>
                    <a:gd name="T43" fmla="*/ 61 h 286"/>
                    <a:gd name="T44" fmla="*/ 316 w 319"/>
                    <a:gd name="T45" fmla="*/ 75 h 286"/>
                    <a:gd name="T46" fmla="*/ 313 w 319"/>
                    <a:gd name="T47" fmla="*/ 89 h 286"/>
                    <a:gd name="T48" fmla="*/ 303 w 319"/>
                    <a:gd name="T49" fmla="*/ 104 h 286"/>
                    <a:gd name="T50" fmla="*/ 295 w 319"/>
                    <a:gd name="T51" fmla="*/ 123 h 286"/>
                    <a:gd name="T52" fmla="*/ 291 w 319"/>
                    <a:gd name="T53" fmla="*/ 149 h 286"/>
                    <a:gd name="T54" fmla="*/ 288 w 319"/>
                    <a:gd name="T55" fmla="*/ 176 h 286"/>
                    <a:gd name="T56" fmla="*/ 283 w 319"/>
                    <a:gd name="T57" fmla="*/ 200 h 286"/>
                    <a:gd name="T58" fmla="*/ 282 w 319"/>
                    <a:gd name="T59" fmla="*/ 235 h 286"/>
                    <a:gd name="T60" fmla="*/ 280 w 319"/>
                    <a:gd name="T61" fmla="*/ 265 h 286"/>
                    <a:gd name="T62" fmla="*/ 280 w 319"/>
                    <a:gd name="T63" fmla="*/ 285 h 286"/>
                    <a:gd name="T64" fmla="*/ 270 w 319"/>
                    <a:gd name="T65" fmla="*/ 260 h 286"/>
                    <a:gd name="T66" fmla="*/ 250 w 319"/>
                    <a:gd name="T67" fmla="*/ 248 h 286"/>
                    <a:gd name="T68" fmla="*/ 232 w 319"/>
                    <a:gd name="T69" fmla="*/ 241 h 286"/>
                    <a:gd name="T70" fmla="*/ 210 w 319"/>
                    <a:gd name="T71" fmla="*/ 236 h 286"/>
                    <a:gd name="T72" fmla="*/ 175 w 319"/>
                    <a:gd name="T73" fmla="*/ 229 h 286"/>
                    <a:gd name="T74" fmla="*/ 141 w 319"/>
                    <a:gd name="T75" fmla="*/ 228 h 286"/>
                    <a:gd name="T76" fmla="*/ 121 w 319"/>
                    <a:gd name="T77" fmla="*/ 228 h 286"/>
                    <a:gd name="T78" fmla="*/ 90 w 319"/>
                    <a:gd name="T79" fmla="*/ 230 h 286"/>
                    <a:gd name="T80" fmla="*/ 54 w 319"/>
                    <a:gd name="T81" fmla="*/ 237 h 286"/>
                    <a:gd name="T82" fmla="*/ 31 w 319"/>
                    <a:gd name="T83" fmla="*/ 246 h 286"/>
                    <a:gd name="T84" fmla="*/ 16 w 319"/>
                    <a:gd name="T85" fmla="*/ 255 h 286"/>
                    <a:gd name="T86" fmla="*/ 0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>
                    <a:gd name="T0" fmla="*/ 0 w 832"/>
                    <a:gd name="T1" fmla="*/ 0 h 420"/>
                    <a:gd name="T2" fmla="*/ 0 w 832"/>
                    <a:gd name="T3" fmla="*/ 356 h 420"/>
                    <a:gd name="T4" fmla="*/ 84 w 832"/>
                    <a:gd name="T5" fmla="*/ 374 h 420"/>
                    <a:gd name="T6" fmla="*/ 153 w 832"/>
                    <a:gd name="T7" fmla="*/ 393 h 420"/>
                    <a:gd name="T8" fmla="*/ 210 w 832"/>
                    <a:gd name="T9" fmla="*/ 404 h 420"/>
                    <a:gd name="T10" fmla="*/ 258 w 832"/>
                    <a:gd name="T11" fmla="*/ 410 h 420"/>
                    <a:gd name="T12" fmla="*/ 312 w 832"/>
                    <a:gd name="T13" fmla="*/ 416 h 420"/>
                    <a:gd name="T14" fmla="*/ 402 w 832"/>
                    <a:gd name="T15" fmla="*/ 419 h 420"/>
                    <a:gd name="T16" fmla="*/ 485 w 832"/>
                    <a:gd name="T17" fmla="*/ 412 h 420"/>
                    <a:gd name="T18" fmla="*/ 570 w 832"/>
                    <a:gd name="T19" fmla="*/ 399 h 420"/>
                    <a:gd name="T20" fmla="*/ 652 w 832"/>
                    <a:gd name="T21" fmla="*/ 377 h 420"/>
                    <a:gd name="T22" fmla="*/ 724 w 832"/>
                    <a:gd name="T23" fmla="*/ 347 h 420"/>
                    <a:gd name="T24" fmla="*/ 784 w 832"/>
                    <a:gd name="T25" fmla="*/ 306 h 420"/>
                    <a:gd name="T26" fmla="*/ 829 w 832"/>
                    <a:gd name="T27" fmla="*/ 291 h 420"/>
                    <a:gd name="T28" fmla="*/ 831 w 832"/>
                    <a:gd name="T29" fmla="*/ 2 h 420"/>
                    <a:gd name="T30" fmla="*/ 786 w 832"/>
                    <a:gd name="T31" fmla="*/ 9 h 420"/>
                    <a:gd name="T32" fmla="*/ 726 w 832"/>
                    <a:gd name="T33" fmla="*/ 29 h 420"/>
                    <a:gd name="T34" fmla="*/ 654 w 832"/>
                    <a:gd name="T35" fmla="*/ 55 h 420"/>
                    <a:gd name="T36" fmla="*/ 585 w 832"/>
                    <a:gd name="T37" fmla="*/ 70 h 420"/>
                    <a:gd name="T38" fmla="*/ 515 w 832"/>
                    <a:gd name="T39" fmla="*/ 78 h 420"/>
                    <a:gd name="T40" fmla="*/ 468 w 832"/>
                    <a:gd name="T41" fmla="*/ 82 h 420"/>
                    <a:gd name="T42" fmla="*/ 428 w 832"/>
                    <a:gd name="T43" fmla="*/ 84 h 420"/>
                    <a:gd name="T44" fmla="*/ 358 w 832"/>
                    <a:gd name="T45" fmla="*/ 84 h 420"/>
                    <a:gd name="T46" fmla="*/ 314 w 832"/>
                    <a:gd name="T47" fmla="*/ 81 h 420"/>
                    <a:gd name="T48" fmla="*/ 274 w 832"/>
                    <a:gd name="T49" fmla="*/ 76 h 420"/>
                    <a:gd name="T50" fmla="*/ 229 w 832"/>
                    <a:gd name="T51" fmla="*/ 73 h 420"/>
                    <a:gd name="T52" fmla="*/ 190 w 832"/>
                    <a:gd name="T53" fmla="*/ 66 h 420"/>
                    <a:gd name="T54" fmla="*/ 140 w 832"/>
                    <a:gd name="T55" fmla="*/ 57 h 420"/>
                    <a:gd name="T56" fmla="*/ 96 w 832"/>
                    <a:gd name="T57" fmla="*/ 44 h 420"/>
                    <a:gd name="T58" fmla="*/ 49 w 832"/>
                    <a:gd name="T59" fmla="*/ 24 h 420"/>
                    <a:gd name="T60" fmla="*/ 0 w 832"/>
                    <a:gd name="T61" fmla="*/ 0 h 42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>
                  <a:gd name="T0" fmla="*/ 16 w 551"/>
                  <a:gd name="T1" fmla="*/ 53 h 340"/>
                  <a:gd name="T2" fmla="*/ 0 w 551"/>
                  <a:gd name="T3" fmla="*/ 122 h 340"/>
                  <a:gd name="T4" fmla="*/ 10 w 551"/>
                  <a:gd name="T5" fmla="*/ 146 h 340"/>
                  <a:gd name="T6" fmla="*/ 33 w 551"/>
                  <a:gd name="T7" fmla="*/ 184 h 340"/>
                  <a:gd name="T8" fmla="*/ 57 w 551"/>
                  <a:gd name="T9" fmla="*/ 217 h 340"/>
                  <a:gd name="T10" fmla="*/ 85 w 551"/>
                  <a:gd name="T11" fmla="*/ 244 h 340"/>
                  <a:gd name="T12" fmla="*/ 120 w 551"/>
                  <a:gd name="T13" fmla="*/ 271 h 340"/>
                  <a:gd name="T14" fmla="*/ 153 w 551"/>
                  <a:gd name="T15" fmla="*/ 290 h 340"/>
                  <a:gd name="T16" fmla="*/ 189 w 551"/>
                  <a:gd name="T17" fmla="*/ 309 h 340"/>
                  <a:gd name="T18" fmla="*/ 235 w 551"/>
                  <a:gd name="T19" fmla="*/ 325 h 340"/>
                  <a:gd name="T20" fmla="*/ 270 w 551"/>
                  <a:gd name="T21" fmla="*/ 333 h 340"/>
                  <a:gd name="T22" fmla="*/ 312 w 551"/>
                  <a:gd name="T23" fmla="*/ 339 h 340"/>
                  <a:gd name="T24" fmla="*/ 351 w 551"/>
                  <a:gd name="T25" fmla="*/ 339 h 340"/>
                  <a:gd name="T26" fmla="*/ 393 w 551"/>
                  <a:gd name="T27" fmla="*/ 334 h 340"/>
                  <a:gd name="T28" fmla="*/ 436 w 551"/>
                  <a:gd name="T29" fmla="*/ 322 h 340"/>
                  <a:gd name="T30" fmla="*/ 475 w 551"/>
                  <a:gd name="T31" fmla="*/ 303 h 340"/>
                  <a:gd name="T32" fmla="*/ 498 w 551"/>
                  <a:gd name="T33" fmla="*/ 287 h 340"/>
                  <a:gd name="T34" fmla="*/ 526 w 551"/>
                  <a:gd name="T35" fmla="*/ 263 h 340"/>
                  <a:gd name="T36" fmla="*/ 541 w 551"/>
                  <a:gd name="T37" fmla="*/ 243 h 340"/>
                  <a:gd name="T38" fmla="*/ 550 w 551"/>
                  <a:gd name="T39" fmla="*/ 227 h 340"/>
                  <a:gd name="T40" fmla="*/ 550 w 551"/>
                  <a:gd name="T41" fmla="*/ 209 h 340"/>
                  <a:gd name="T42" fmla="*/ 544 w 551"/>
                  <a:gd name="T43" fmla="*/ 187 h 340"/>
                  <a:gd name="T44" fmla="*/ 532 w 551"/>
                  <a:gd name="T45" fmla="*/ 171 h 340"/>
                  <a:gd name="T46" fmla="*/ 523 w 551"/>
                  <a:gd name="T47" fmla="*/ 135 h 340"/>
                  <a:gd name="T48" fmla="*/ 519 w 551"/>
                  <a:gd name="T49" fmla="*/ 116 h 340"/>
                  <a:gd name="T50" fmla="*/ 267 w 551"/>
                  <a:gd name="T51" fmla="*/ 133 h 340"/>
                  <a:gd name="T52" fmla="*/ 234 w 551"/>
                  <a:gd name="T53" fmla="*/ 126 h 340"/>
                  <a:gd name="T54" fmla="*/ 193 w 551"/>
                  <a:gd name="T55" fmla="*/ 114 h 340"/>
                  <a:gd name="T56" fmla="*/ 162 w 551"/>
                  <a:gd name="T57" fmla="*/ 97 h 340"/>
                  <a:gd name="T58" fmla="*/ 129 w 551"/>
                  <a:gd name="T59" fmla="*/ 77 h 340"/>
                  <a:gd name="T60" fmla="*/ 97 w 551"/>
                  <a:gd name="T61" fmla="*/ 48 h 340"/>
                  <a:gd name="T62" fmla="*/ 78 w 551"/>
                  <a:gd name="T63" fmla="*/ 24 h 340"/>
                  <a:gd name="T64" fmla="*/ 60 w 551"/>
                  <a:gd name="T65" fmla="*/ 0 h 340"/>
                  <a:gd name="T66" fmla="*/ 16 w 551"/>
                  <a:gd name="T67" fmla="*/ 53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>
                  <a:gd name="T0" fmla="*/ 534 w 551"/>
                  <a:gd name="T1" fmla="*/ 48 h 335"/>
                  <a:gd name="T2" fmla="*/ 550 w 551"/>
                  <a:gd name="T3" fmla="*/ 117 h 335"/>
                  <a:gd name="T4" fmla="*/ 540 w 551"/>
                  <a:gd name="T5" fmla="*/ 142 h 335"/>
                  <a:gd name="T6" fmla="*/ 517 w 551"/>
                  <a:gd name="T7" fmla="*/ 179 h 335"/>
                  <a:gd name="T8" fmla="*/ 493 w 551"/>
                  <a:gd name="T9" fmla="*/ 212 h 335"/>
                  <a:gd name="T10" fmla="*/ 465 w 551"/>
                  <a:gd name="T11" fmla="*/ 239 h 335"/>
                  <a:gd name="T12" fmla="*/ 430 w 551"/>
                  <a:gd name="T13" fmla="*/ 267 h 335"/>
                  <a:gd name="T14" fmla="*/ 397 w 551"/>
                  <a:gd name="T15" fmla="*/ 286 h 335"/>
                  <a:gd name="T16" fmla="*/ 361 w 551"/>
                  <a:gd name="T17" fmla="*/ 304 h 335"/>
                  <a:gd name="T18" fmla="*/ 315 w 551"/>
                  <a:gd name="T19" fmla="*/ 320 h 335"/>
                  <a:gd name="T20" fmla="*/ 280 w 551"/>
                  <a:gd name="T21" fmla="*/ 328 h 335"/>
                  <a:gd name="T22" fmla="*/ 238 w 551"/>
                  <a:gd name="T23" fmla="*/ 334 h 335"/>
                  <a:gd name="T24" fmla="*/ 199 w 551"/>
                  <a:gd name="T25" fmla="*/ 334 h 335"/>
                  <a:gd name="T26" fmla="*/ 157 w 551"/>
                  <a:gd name="T27" fmla="*/ 329 h 335"/>
                  <a:gd name="T28" fmla="*/ 114 w 551"/>
                  <a:gd name="T29" fmla="*/ 317 h 335"/>
                  <a:gd name="T30" fmla="*/ 75 w 551"/>
                  <a:gd name="T31" fmla="*/ 298 h 335"/>
                  <a:gd name="T32" fmla="*/ 52 w 551"/>
                  <a:gd name="T33" fmla="*/ 282 h 335"/>
                  <a:gd name="T34" fmla="*/ 24 w 551"/>
                  <a:gd name="T35" fmla="*/ 258 h 335"/>
                  <a:gd name="T36" fmla="*/ 9 w 551"/>
                  <a:gd name="T37" fmla="*/ 238 h 335"/>
                  <a:gd name="T38" fmla="*/ 0 w 551"/>
                  <a:gd name="T39" fmla="*/ 222 h 335"/>
                  <a:gd name="T40" fmla="*/ 0 w 551"/>
                  <a:gd name="T41" fmla="*/ 204 h 335"/>
                  <a:gd name="T42" fmla="*/ 6 w 551"/>
                  <a:gd name="T43" fmla="*/ 182 h 335"/>
                  <a:gd name="T44" fmla="*/ 18 w 551"/>
                  <a:gd name="T45" fmla="*/ 166 h 335"/>
                  <a:gd name="T46" fmla="*/ 27 w 551"/>
                  <a:gd name="T47" fmla="*/ 131 h 335"/>
                  <a:gd name="T48" fmla="*/ 31 w 551"/>
                  <a:gd name="T49" fmla="*/ 112 h 335"/>
                  <a:gd name="T50" fmla="*/ 283 w 551"/>
                  <a:gd name="T51" fmla="*/ 128 h 335"/>
                  <a:gd name="T52" fmla="*/ 316 w 551"/>
                  <a:gd name="T53" fmla="*/ 122 h 335"/>
                  <a:gd name="T54" fmla="*/ 357 w 551"/>
                  <a:gd name="T55" fmla="*/ 109 h 335"/>
                  <a:gd name="T56" fmla="*/ 388 w 551"/>
                  <a:gd name="T57" fmla="*/ 93 h 335"/>
                  <a:gd name="T58" fmla="*/ 421 w 551"/>
                  <a:gd name="T59" fmla="*/ 73 h 335"/>
                  <a:gd name="T60" fmla="*/ 453 w 551"/>
                  <a:gd name="T61" fmla="*/ 44 h 335"/>
                  <a:gd name="T62" fmla="*/ 472 w 551"/>
                  <a:gd name="T63" fmla="*/ 19 h 335"/>
                  <a:gd name="T64" fmla="*/ 486 w 551"/>
                  <a:gd name="T65" fmla="*/ 0 h 335"/>
                  <a:gd name="T66" fmla="*/ 534 w 551"/>
                  <a:gd name="T67" fmla="*/ 48 h 3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121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ACC30A8F-AB60-4086-84AC-7E48D77F2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0520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4A4F-47F6-457C-B3AD-7490D74B9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26918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2F69-A829-40F1-93FA-1B47FF9DC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2395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CB11-08EC-49D6-88E2-C61F3A7A1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0181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36F8-C870-42A9-A2FF-E7B408B77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23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3343-B81D-4E63-A928-729770674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7502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8F39-B9BD-4D14-8D17-BE234EAFF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7649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FEF2-998C-4227-975E-826080592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72638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03A34-3F87-46BE-B8A8-ECB3D65FB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6424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EF12-5774-47E8-BC2B-2B1155685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453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5193-63D2-4352-9398-DB391F350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35558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892C-7A06-4B27-8092-DC1A8E156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1476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25D4-B97E-4F01-A770-19400DDAC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9566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grpSp>
          <p:nvGrpSpPr>
            <p:cNvPr id="1034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37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1056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7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8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9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>
                    <a:gd name="T0" fmla="*/ 87 w 88"/>
                    <a:gd name="T1" fmla="*/ 68 h 75"/>
                    <a:gd name="T2" fmla="*/ 76 w 88"/>
                    <a:gd name="T3" fmla="*/ 0 h 75"/>
                    <a:gd name="T4" fmla="*/ 33 w 88"/>
                    <a:gd name="T5" fmla="*/ 5 h 75"/>
                    <a:gd name="T6" fmla="*/ 0 w 88"/>
                    <a:gd name="T7" fmla="*/ 9 h 75"/>
                    <a:gd name="T8" fmla="*/ 9 w 88"/>
                    <a:gd name="T9" fmla="*/ 74 h 75"/>
                    <a:gd name="T10" fmla="*/ 12 w 88"/>
                    <a:gd name="T11" fmla="*/ 58 h 75"/>
                    <a:gd name="T12" fmla="*/ 22 w 88"/>
                    <a:gd name="T13" fmla="*/ 47 h 75"/>
                    <a:gd name="T14" fmla="*/ 40 w 88"/>
                    <a:gd name="T15" fmla="*/ 44 h 75"/>
                    <a:gd name="T16" fmla="*/ 60 w 88"/>
                    <a:gd name="T17" fmla="*/ 45 h 75"/>
                    <a:gd name="T18" fmla="*/ 76 w 88"/>
                    <a:gd name="T19" fmla="*/ 52 h 75"/>
                    <a:gd name="T20" fmla="*/ 87 w 88"/>
                    <a:gd name="T21" fmla="*/ 68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>
                    <a:gd name="T0" fmla="*/ 0 w 2967"/>
                    <a:gd name="T1" fmla="*/ 122 h 457"/>
                    <a:gd name="T2" fmla="*/ 207 w 2967"/>
                    <a:gd name="T3" fmla="*/ 78 h 457"/>
                    <a:gd name="T4" fmla="*/ 442 w 2967"/>
                    <a:gd name="T5" fmla="*/ 48 h 457"/>
                    <a:gd name="T6" fmla="*/ 640 w 2967"/>
                    <a:gd name="T7" fmla="*/ 32 h 457"/>
                    <a:gd name="T8" fmla="*/ 897 w 2967"/>
                    <a:gd name="T9" fmla="*/ 16 h 457"/>
                    <a:gd name="T10" fmla="*/ 1215 w 2967"/>
                    <a:gd name="T11" fmla="*/ 2 h 457"/>
                    <a:gd name="T12" fmla="*/ 1392 w 2967"/>
                    <a:gd name="T13" fmla="*/ 0 h 457"/>
                    <a:gd name="T14" fmla="*/ 1710 w 2967"/>
                    <a:gd name="T15" fmla="*/ 0 h 457"/>
                    <a:gd name="T16" fmla="*/ 1997 w 2967"/>
                    <a:gd name="T17" fmla="*/ 10 h 457"/>
                    <a:gd name="T18" fmla="*/ 2258 w 2967"/>
                    <a:gd name="T19" fmla="*/ 21 h 457"/>
                    <a:gd name="T20" fmla="*/ 2493 w 2967"/>
                    <a:gd name="T21" fmla="*/ 38 h 457"/>
                    <a:gd name="T22" fmla="*/ 2674 w 2967"/>
                    <a:gd name="T23" fmla="*/ 54 h 457"/>
                    <a:gd name="T24" fmla="*/ 2828 w 2967"/>
                    <a:gd name="T25" fmla="*/ 73 h 457"/>
                    <a:gd name="T26" fmla="*/ 2966 w 2967"/>
                    <a:gd name="T27" fmla="*/ 92 h 457"/>
                    <a:gd name="T28" fmla="*/ 2966 w 2967"/>
                    <a:gd name="T29" fmla="*/ 456 h 457"/>
                    <a:gd name="T30" fmla="*/ 2833 w 2967"/>
                    <a:gd name="T31" fmla="*/ 434 h 457"/>
                    <a:gd name="T32" fmla="*/ 2563 w 2967"/>
                    <a:gd name="T33" fmla="*/ 399 h 457"/>
                    <a:gd name="T34" fmla="*/ 2382 w 2967"/>
                    <a:gd name="T35" fmla="*/ 382 h 457"/>
                    <a:gd name="T36" fmla="*/ 2134 w 2967"/>
                    <a:gd name="T37" fmla="*/ 366 h 457"/>
                    <a:gd name="T38" fmla="*/ 1944 w 2967"/>
                    <a:gd name="T39" fmla="*/ 358 h 457"/>
                    <a:gd name="T40" fmla="*/ 1746 w 2967"/>
                    <a:gd name="T41" fmla="*/ 350 h 457"/>
                    <a:gd name="T42" fmla="*/ 1529 w 2967"/>
                    <a:gd name="T43" fmla="*/ 350 h 457"/>
                    <a:gd name="T44" fmla="*/ 1295 w 2967"/>
                    <a:gd name="T45" fmla="*/ 350 h 457"/>
                    <a:gd name="T46" fmla="*/ 1047 w 2967"/>
                    <a:gd name="T47" fmla="*/ 355 h 457"/>
                    <a:gd name="T48" fmla="*/ 853 w 2967"/>
                    <a:gd name="T49" fmla="*/ 363 h 457"/>
                    <a:gd name="T50" fmla="*/ 654 w 2967"/>
                    <a:gd name="T51" fmla="*/ 374 h 457"/>
                    <a:gd name="T52" fmla="*/ 468 w 2967"/>
                    <a:gd name="T53" fmla="*/ 388 h 457"/>
                    <a:gd name="T54" fmla="*/ 296 w 2967"/>
                    <a:gd name="T55" fmla="*/ 404 h 457"/>
                    <a:gd name="T56" fmla="*/ 150 w 2967"/>
                    <a:gd name="T57" fmla="*/ 423 h 457"/>
                    <a:gd name="T58" fmla="*/ 13 w 2967"/>
                    <a:gd name="T59" fmla="*/ 445 h 457"/>
                    <a:gd name="T60" fmla="*/ 0 w 2967"/>
                    <a:gd name="T61" fmla="*/ 122 h 45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2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>
                    <a:gd name="T0" fmla="*/ 815 w 823"/>
                    <a:gd name="T1" fmla="*/ 27 h 431"/>
                    <a:gd name="T2" fmla="*/ 822 w 823"/>
                    <a:gd name="T3" fmla="*/ 350 h 431"/>
                    <a:gd name="T4" fmla="*/ 746 w 823"/>
                    <a:gd name="T5" fmla="*/ 382 h 431"/>
                    <a:gd name="T6" fmla="*/ 676 w 823"/>
                    <a:gd name="T7" fmla="*/ 404 h 431"/>
                    <a:gd name="T8" fmla="*/ 619 w 823"/>
                    <a:gd name="T9" fmla="*/ 415 h 431"/>
                    <a:gd name="T10" fmla="*/ 571 w 823"/>
                    <a:gd name="T11" fmla="*/ 421 h 431"/>
                    <a:gd name="T12" fmla="*/ 517 w 823"/>
                    <a:gd name="T13" fmla="*/ 427 h 431"/>
                    <a:gd name="T14" fmla="*/ 427 w 823"/>
                    <a:gd name="T15" fmla="*/ 430 h 431"/>
                    <a:gd name="T16" fmla="*/ 344 w 823"/>
                    <a:gd name="T17" fmla="*/ 423 h 431"/>
                    <a:gd name="T18" fmla="*/ 259 w 823"/>
                    <a:gd name="T19" fmla="*/ 410 h 431"/>
                    <a:gd name="T20" fmla="*/ 177 w 823"/>
                    <a:gd name="T21" fmla="*/ 388 h 431"/>
                    <a:gd name="T22" fmla="*/ 105 w 823"/>
                    <a:gd name="T23" fmla="*/ 358 h 431"/>
                    <a:gd name="T24" fmla="*/ 41 w 823"/>
                    <a:gd name="T25" fmla="*/ 325 h 431"/>
                    <a:gd name="T26" fmla="*/ 0 w 823"/>
                    <a:gd name="T27" fmla="*/ 294 h 431"/>
                    <a:gd name="T28" fmla="*/ 0 w 823"/>
                    <a:gd name="T29" fmla="*/ 0 h 431"/>
                    <a:gd name="T30" fmla="*/ 46 w 823"/>
                    <a:gd name="T31" fmla="*/ 25 h 431"/>
                    <a:gd name="T32" fmla="*/ 105 w 823"/>
                    <a:gd name="T33" fmla="*/ 47 h 431"/>
                    <a:gd name="T34" fmla="*/ 175 w 823"/>
                    <a:gd name="T35" fmla="*/ 66 h 431"/>
                    <a:gd name="T36" fmla="*/ 244 w 823"/>
                    <a:gd name="T37" fmla="*/ 81 h 431"/>
                    <a:gd name="T38" fmla="*/ 314 w 823"/>
                    <a:gd name="T39" fmla="*/ 89 h 431"/>
                    <a:gd name="T40" fmla="*/ 361 w 823"/>
                    <a:gd name="T41" fmla="*/ 93 h 431"/>
                    <a:gd name="T42" fmla="*/ 401 w 823"/>
                    <a:gd name="T43" fmla="*/ 95 h 431"/>
                    <a:gd name="T44" fmla="*/ 471 w 823"/>
                    <a:gd name="T45" fmla="*/ 95 h 431"/>
                    <a:gd name="T46" fmla="*/ 515 w 823"/>
                    <a:gd name="T47" fmla="*/ 92 h 431"/>
                    <a:gd name="T48" fmla="*/ 555 w 823"/>
                    <a:gd name="T49" fmla="*/ 87 h 431"/>
                    <a:gd name="T50" fmla="*/ 600 w 823"/>
                    <a:gd name="T51" fmla="*/ 84 h 431"/>
                    <a:gd name="T52" fmla="*/ 640 w 823"/>
                    <a:gd name="T53" fmla="*/ 76 h 431"/>
                    <a:gd name="T54" fmla="*/ 689 w 823"/>
                    <a:gd name="T55" fmla="*/ 67 h 431"/>
                    <a:gd name="T56" fmla="*/ 733 w 823"/>
                    <a:gd name="T57" fmla="*/ 55 h 431"/>
                    <a:gd name="T58" fmla="*/ 777 w 823"/>
                    <a:gd name="T59" fmla="*/ 41 h 431"/>
                    <a:gd name="T60" fmla="*/ 815 w 823"/>
                    <a:gd name="T61" fmla="*/ 27 h 43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3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>
                    <a:gd name="T0" fmla="*/ 16 w 551"/>
                    <a:gd name="T1" fmla="*/ 53 h 339"/>
                    <a:gd name="T2" fmla="*/ 0 w 551"/>
                    <a:gd name="T3" fmla="*/ 122 h 339"/>
                    <a:gd name="T4" fmla="*/ 10 w 551"/>
                    <a:gd name="T5" fmla="*/ 146 h 339"/>
                    <a:gd name="T6" fmla="*/ 33 w 551"/>
                    <a:gd name="T7" fmla="*/ 183 h 339"/>
                    <a:gd name="T8" fmla="*/ 57 w 551"/>
                    <a:gd name="T9" fmla="*/ 216 h 339"/>
                    <a:gd name="T10" fmla="*/ 85 w 551"/>
                    <a:gd name="T11" fmla="*/ 244 h 339"/>
                    <a:gd name="T12" fmla="*/ 120 w 551"/>
                    <a:gd name="T13" fmla="*/ 271 h 339"/>
                    <a:gd name="T14" fmla="*/ 153 w 551"/>
                    <a:gd name="T15" fmla="*/ 290 h 339"/>
                    <a:gd name="T16" fmla="*/ 189 w 551"/>
                    <a:gd name="T17" fmla="*/ 308 h 339"/>
                    <a:gd name="T18" fmla="*/ 235 w 551"/>
                    <a:gd name="T19" fmla="*/ 324 h 339"/>
                    <a:gd name="T20" fmla="*/ 270 w 551"/>
                    <a:gd name="T21" fmla="*/ 332 h 339"/>
                    <a:gd name="T22" fmla="*/ 312 w 551"/>
                    <a:gd name="T23" fmla="*/ 338 h 339"/>
                    <a:gd name="T24" fmla="*/ 351 w 551"/>
                    <a:gd name="T25" fmla="*/ 338 h 339"/>
                    <a:gd name="T26" fmla="*/ 393 w 551"/>
                    <a:gd name="T27" fmla="*/ 333 h 339"/>
                    <a:gd name="T28" fmla="*/ 436 w 551"/>
                    <a:gd name="T29" fmla="*/ 321 h 339"/>
                    <a:gd name="T30" fmla="*/ 475 w 551"/>
                    <a:gd name="T31" fmla="*/ 302 h 339"/>
                    <a:gd name="T32" fmla="*/ 498 w 551"/>
                    <a:gd name="T33" fmla="*/ 286 h 339"/>
                    <a:gd name="T34" fmla="*/ 526 w 551"/>
                    <a:gd name="T35" fmla="*/ 262 h 339"/>
                    <a:gd name="T36" fmla="*/ 541 w 551"/>
                    <a:gd name="T37" fmla="*/ 243 h 339"/>
                    <a:gd name="T38" fmla="*/ 550 w 551"/>
                    <a:gd name="T39" fmla="*/ 226 h 339"/>
                    <a:gd name="T40" fmla="*/ 550 w 551"/>
                    <a:gd name="T41" fmla="*/ 208 h 339"/>
                    <a:gd name="T42" fmla="*/ 544 w 551"/>
                    <a:gd name="T43" fmla="*/ 187 h 339"/>
                    <a:gd name="T44" fmla="*/ 532 w 551"/>
                    <a:gd name="T45" fmla="*/ 170 h 339"/>
                    <a:gd name="T46" fmla="*/ 523 w 551"/>
                    <a:gd name="T47" fmla="*/ 135 h 339"/>
                    <a:gd name="T48" fmla="*/ 519 w 551"/>
                    <a:gd name="T49" fmla="*/ 116 h 339"/>
                    <a:gd name="T50" fmla="*/ 267 w 551"/>
                    <a:gd name="T51" fmla="*/ 132 h 339"/>
                    <a:gd name="T52" fmla="*/ 234 w 551"/>
                    <a:gd name="T53" fmla="*/ 126 h 339"/>
                    <a:gd name="T54" fmla="*/ 193 w 551"/>
                    <a:gd name="T55" fmla="*/ 113 h 339"/>
                    <a:gd name="T56" fmla="*/ 162 w 551"/>
                    <a:gd name="T57" fmla="*/ 97 h 339"/>
                    <a:gd name="T58" fmla="*/ 129 w 551"/>
                    <a:gd name="T59" fmla="*/ 77 h 339"/>
                    <a:gd name="T60" fmla="*/ 97 w 551"/>
                    <a:gd name="T61" fmla="*/ 48 h 339"/>
                    <a:gd name="T62" fmla="*/ 78 w 551"/>
                    <a:gd name="T63" fmla="*/ 24 h 339"/>
                    <a:gd name="T64" fmla="*/ 60 w 551"/>
                    <a:gd name="T65" fmla="*/ 0 h 339"/>
                    <a:gd name="T66" fmla="*/ 16 w 551"/>
                    <a:gd name="T67" fmla="*/ 53 h 3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4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>
                    <a:gd name="T0" fmla="*/ 474 w 475"/>
                    <a:gd name="T1" fmla="*/ 0 h 552"/>
                    <a:gd name="T2" fmla="*/ 474 w 475"/>
                    <a:gd name="T3" fmla="*/ 294 h 552"/>
                    <a:gd name="T4" fmla="*/ 446 w 475"/>
                    <a:gd name="T5" fmla="*/ 291 h 552"/>
                    <a:gd name="T6" fmla="*/ 411 w 475"/>
                    <a:gd name="T7" fmla="*/ 293 h 552"/>
                    <a:gd name="T8" fmla="*/ 353 w 475"/>
                    <a:gd name="T9" fmla="*/ 299 h 552"/>
                    <a:gd name="T10" fmla="*/ 296 w 475"/>
                    <a:gd name="T11" fmla="*/ 310 h 552"/>
                    <a:gd name="T12" fmla="*/ 243 w 475"/>
                    <a:gd name="T13" fmla="*/ 323 h 552"/>
                    <a:gd name="T14" fmla="*/ 200 w 475"/>
                    <a:gd name="T15" fmla="*/ 339 h 552"/>
                    <a:gd name="T16" fmla="*/ 149 w 475"/>
                    <a:gd name="T17" fmla="*/ 364 h 552"/>
                    <a:gd name="T18" fmla="*/ 110 w 475"/>
                    <a:gd name="T19" fmla="*/ 390 h 552"/>
                    <a:gd name="T20" fmla="*/ 81 w 475"/>
                    <a:gd name="T21" fmla="*/ 415 h 552"/>
                    <a:gd name="T22" fmla="*/ 60 w 475"/>
                    <a:gd name="T23" fmla="*/ 439 h 552"/>
                    <a:gd name="T24" fmla="*/ 47 w 475"/>
                    <a:gd name="T25" fmla="*/ 461 h 552"/>
                    <a:gd name="T26" fmla="*/ 35 w 475"/>
                    <a:gd name="T27" fmla="*/ 488 h 552"/>
                    <a:gd name="T28" fmla="*/ 30 w 475"/>
                    <a:gd name="T29" fmla="*/ 513 h 552"/>
                    <a:gd name="T30" fmla="*/ 23 w 475"/>
                    <a:gd name="T31" fmla="*/ 551 h 552"/>
                    <a:gd name="T32" fmla="*/ 17 w 475"/>
                    <a:gd name="T33" fmla="*/ 518 h 552"/>
                    <a:gd name="T34" fmla="*/ 8 w 475"/>
                    <a:gd name="T35" fmla="*/ 481 h 552"/>
                    <a:gd name="T36" fmla="*/ 5 w 475"/>
                    <a:gd name="T37" fmla="*/ 453 h 552"/>
                    <a:gd name="T38" fmla="*/ 0 w 475"/>
                    <a:gd name="T39" fmla="*/ 420 h 552"/>
                    <a:gd name="T40" fmla="*/ 2 w 475"/>
                    <a:gd name="T41" fmla="*/ 393 h 552"/>
                    <a:gd name="T42" fmla="*/ 8 w 475"/>
                    <a:gd name="T43" fmla="*/ 361 h 552"/>
                    <a:gd name="T44" fmla="*/ 15 w 475"/>
                    <a:gd name="T45" fmla="*/ 317 h 552"/>
                    <a:gd name="T46" fmla="*/ 30 w 475"/>
                    <a:gd name="T47" fmla="*/ 279 h 552"/>
                    <a:gd name="T48" fmla="*/ 50 w 475"/>
                    <a:gd name="T49" fmla="*/ 238 h 552"/>
                    <a:gd name="T50" fmla="*/ 75 w 475"/>
                    <a:gd name="T51" fmla="*/ 196 h 552"/>
                    <a:gd name="T52" fmla="*/ 111 w 475"/>
                    <a:gd name="T53" fmla="*/ 152 h 552"/>
                    <a:gd name="T54" fmla="*/ 152 w 475"/>
                    <a:gd name="T55" fmla="*/ 116 h 552"/>
                    <a:gd name="T56" fmla="*/ 188 w 475"/>
                    <a:gd name="T57" fmla="*/ 87 h 552"/>
                    <a:gd name="T58" fmla="*/ 233 w 475"/>
                    <a:gd name="T59" fmla="*/ 60 h 552"/>
                    <a:gd name="T60" fmla="*/ 279 w 475"/>
                    <a:gd name="T61" fmla="*/ 40 h 552"/>
                    <a:gd name="T62" fmla="*/ 333 w 475"/>
                    <a:gd name="T63" fmla="*/ 21 h 552"/>
                    <a:gd name="T64" fmla="*/ 380 w 475"/>
                    <a:gd name="T65" fmla="*/ 10 h 552"/>
                    <a:gd name="T66" fmla="*/ 435 w 475"/>
                    <a:gd name="T67" fmla="*/ 3 h 552"/>
                    <a:gd name="T68" fmla="*/ 474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5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6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>
                    <a:gd name="T0" fmla="*/ 87 w 88"/>
                    <a:gd name="T1" fmla="*/ 67 h 74"/>
                    <a:gd name="T2" fmla="*/ 76 w 88"/>
                    <a:gd name="T3" fmla="*/ 0 h 74"/>
                    <a:gd name="T4" fmla="*/ 33 w 88"/>
                    <a:gd name="T5" fmla="*/ 5 h 74"/>
                    <a:gd name="T6" fmla="*/ 0 w 88"/>
                    <a:gd name="T7" fmla="*/ 8 h 74"/>
                    <a:gd name="T8" fmla="*/ 9 w 88"/>
                    <a:gd name="T9" fmla="*/ 73 h 74"/>
                    <a:gd name="T10" fmla="*/ 12 w 88"/>
                    <a:gd name="T11" fmla="*/ 57 h 74"/>
                    <a:gd name="T12" fmla="*/ 22 w 88"/>
                    <a:gd name="T13" fmla="*/ 47 h 74"/>
                    <a:gd name="T14" fmla="*/ 40 w 88"/>
                    <a:gd name="T15" fmla="*/ 43 h 74"/>
                    <a:gd name="T16" fmla="*/ 60 w 88"/>
                    <a:gd name="T17" fmla="*/ 44 h 74"/>
                    <a:gd name="T18" fmla="*/ 76 w 88"/>
                    <a:gd name="T19" fmla="*/ 51 h 74"/>
                    <a:gd name="T20" fmla="*/ 87 w 88"/>
                    <a:gd name="T21" fmla="*/ 67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>
                    <a:gd name="T0" fmla="*/ 317 w 319"/>
                    <a:gd name="T1" fmla="*/ 275 h 286"/>
                    <a:gd name="T2" fmla="*/ 315 w 319"/>
                    <a:gd name="T3" fmla="*/ 254 h 286"/>
                    <a:gd name="T4" fmla="*/ 306 w 319"/>
                    <a:gd name="T5" fmla="*/ 235 h 286"/>
                    <a:gd name="T6" fmla="*/ 299 w 319"/>
                    <a:gd name="T7" fmla="*/ 219 h 286"/>
                    <a:gd name="T8" fmla="*/ 294 w 319"/>
                    <a:gd name="T9" fmla="*/ 194 h 286"/>
                    <a:gd name="T10" fmla="*/ 288 w 319"/>
                    <a:gd name="T11" fmla="*/ 161 h 286"/>
                    <a:gd name="T12" fmla="*/ 284 w 319"/>
                    <a:gd name="T13" fmla="*/ 126 h 286"/>
                    <a:gd name="T14" fmla="*/ 281 w 319"/>
                    <a:gd name="T15" fmla="*/ 94 h 286"/>
                    <a:gd name="T16" fmla="*/ 279 w 319"/>
                    <a:gd name="T17" fmla="*/ 67 h 286"/>
                    <a:gd name="T18" fmla="*/ 278 w 319"/>
                    <a:gd name="T19" fmla="*/ 43 h 286"/>
                    <a:gd name="T20" fmla="*/ 270 w 319"/>
                    <a:gd name="T21" fmla="*/ 29 h 286"/>
                    <a:gd name="T22" fmla="*/ 255 w 319"/>
                    <a:gd name="T23" fmla="*/ 16 h 286"/>
                    <a:gd name="T24" fmla="*/ 240 w 319"/>
                    <a:gd name="T25" fmla="*/ 9 h 286"/>
                    <a:gd name="T26" fmla="*/ 216 w 319"/>
                    <a:gd name="T27" fmla="*/ 2 h 286"/>
                    <a:gd name="T28" fmla="*/ 189 w 319"/>
                    <a:gd name="T29" fmla="*/ 0 h 286"/>
                    <a:gd name="T30" fmla="*/ 147 w 319"/>
                    <a:gd name="T31" fmla="*/ 0 h 286"/>
                    <a:gd name="T32" fmla="*/ 110 w 319"/>
                    <a:gd name="T33" fmla="*/ 2 h 286"/>
                    <a:gd name="T34" fmla="*/ 74 w 319"/>
                    <a:gd name="T35" fmla="*/ 9 h 286"/>
                    <a:gd name="T36" fmla="*/ 41 w 319"/>
                    <a:gd name="T37" fmla="*/ 21 h 286"/>
                    <a:gd name="T38" fmla="*/ 20 w 319"/>
                    <a:gd name="T39" fmla="*/ 35 h 286"/>
                    <a:gd name="T40" fmla="*/ 8 w 319"/>
                    <a:gd name="T41" fmla="*/ 47 h 286"/>
                    <a:gd name="T42" fmla="*/ 0 w 319"/>
                    <a:gd name="T43" fmla="*/ 61 h 286"/>
                    <a:gd name="T44" fmla="*/ 2 w 319"/>
                    <a:gd name="T45" fmla="*/ 75 h 286"/>
                    <a:gd name="T46" fmla="*/ 5 w 319"/>
                    <a:gd name="T47" fmla="*/ 89 h 286"/>
                    <a:gd name="T48" fmla="*/ 15 w 319"/>
                    <a:gd name="T49" fmla="*/ 104 h 286"/>
                    <a:gd name="T50" fmla="*/ 23 w 319"/>
                    <a:gd name="T51" fmla="*/ 123 h 286"/>
                    <a:gd name="T52" fmla="*/ 27 w 319"/>
                    <a:gd name="T53" fmla="*/ 149 h 286"/>
                    <a:gd name="T54" fmla="*/ 30 w 319"/>
                    <a:gd name="T55" fmla="*/ 176 h 286"/>
                    <a:gd name="T56" fmla="*/ 35 w 319"/>
                    <a:gd name="T57" fmla="*/ 200 h 286"/>
                    <a:gd name="T58" fmla="*/ 36 w 319"/>
                    <a:gd name="T59" fmla="*/ 235 h 286"/>
                    <a:gd name="T60" fmla="*/ 38 w 319"/>
                    <a:gd name="T61" fmla="*/ 265 h 286"/>
                    <a:gd name="T62" fmla="*/ 38 w 319"/>
                    <a:gd name="T63" fmla="*/ 285 h 286"/>
                    <a:gd name="T64" fmla="*/ 48 w 319"/>
                    <a:gd name="T65" fmla="*/ 260 h 286"/>
                    <a:gd name="T66" fmla="*/ 68 w 319"/>
                    <a:gd name="T67" fmla="*/ 248 h 286"/>
                    <a:gd name="T68" fmla="*/ 86 w 319"/>
                    <a:gd name="T69" fmla="*/ 241 h 286"/>
                    <a:gd name="T70" fmla="*/ 108 w 319"/>
                    <a:gd name="T71" fmla="*/ 236 h 286"/>
                    <a:gd name="T72" fmla="*/ 143 w 319"/>
                    <a:gd name="T73" fmla="*/ 229 h 286"/>
                    <a:gd name="T74" fmla="*/ 177 w 319"/>
                    <a:gd name="T75" fmla="*/ 228 h 286"/>
                    <a:gd name="T76" fmla="*/ 197 w 319"/>
                    <a:gd name="T77" fmla="*/ 228 h 286"/>
                    <a:gd name="T78" fmla="*/ 228 w 319"/>
                    <a:gd name="T79" fmla="*/ 230 h 286"/>
                    <a:gd name="T80" fmla="*/ 264 w 319"/>
                    <a:gd name="T81" fmla="*/ 237 h 286"/>
                    <a:gd name="T82" fmla="*/ 287 w 319"/>
                    <a:gd name="T83" fmla="*/ 246 h 286"/>
                    <a:gd name="T84" fmla="*/ 302 w 319"/>
                    <a:gd name="T85" fmla="*/ 255 h 286"/>
                    <a:gd name="T86" fmla="*/ 318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>
                    <a:gd name="T0" fmla="*/ 534 w 551"/>
                    <a:gd name="T1" fmla="*/ 48 h 335"/>
                    <a:gd name="T2" fmla="*/ 550 w 551"/>
                    <a:gd name="T3" fmla="*/ 117 h 335"/>
                    <a:gd name="T4" fmla="*/ 540 w 551"/>
                    <a:gd name="T5" fmla="*/ 142 h 335"/>
                    <a:gd name="T6" fmla="*/ 517 w 551"/>
                    <a:gd name="T7" fmla="*/ 179 h 335"/>
                    <a:gd name="T8" fmla="*/ 493 w 551"/>
                    <a:gd name="T9" fmla="*/ 212 h 335"/>
                    <a:gd name="T10" fmla="*/ 465 w 551"/>
                    <a:gd name="T11" fmla="*/ 239 h 335"/>
                    <a:gd name="T12" fmla="*/ 430 w 551"/>
                    <a:gd name="T13" fmla="*/ 267 h 335"/>
                    <a:gd name="T14" fmla="*/ 397 w 551"/>
                    <a:gd name="T15" fmla="*/ 286 h 335"/>
                    <a:gd name="T16" fmla="*/ 361 w 551"/>
                    <a:gd name="T17" fmla="*/ 304 h 335"/>
                    <a:gd name="T18" fmla="*/ 315 w 551"/>
                    <a:gd name="T19" fmla="*/ 320 h 335"/>
                    <a:gd name="T20" fmla="*/ 280 w 551"/>
                    <a:gd name="T21" fmla="*/ 328 h 335"/>
                    <a:gd name="T22" fmla="*/ 238 w 551"/>
                    <a:gd name="T23" fmla="*/ 334 h 335"/>
                    <a:gd name="T24" fmla="*/ 199 w 551"/>
                    <a:gd name="T25" fmla="*/ 334 h 335"/>
                    <a:gd name="T26" fmla="*/ 157 w 551"/>
                    <a:gd name="T27" fmla="*/ 329 h 335"/>
                    <a:gd name="T28" fmla="*/ 114 w 551"/>
                    <a:gd name="T29" fmla="*/ 317 h 335"/>
                    <a:gd name="T30" fmla="*/ 75 w 551"/>
                    <a:gd name="T31" fmla="*/ 298 h 335"/>
                    <a:gd name="T32" fmla="*/ 52 w 551"/>
                    <a:gd name="T33" fmla="*/ 282 h 335"/>
                    <a:gd name="T34" fmla="*/ 24 w 551"/>
                    <a:gd name="T35" fmla="*/ 258 h 335"/>
                    <a:gd name="T36" fmla="*/ 9 w 551"/>
                    <a:gd name="T37" fmla="*/ 238 h 335"/>
                    <a:gd name="T38" fmla="*/ 0 w 551"/>
                    <a:gd name="T39" fmla="*/ 222 h 335"/>
                    <a:gd name="T40" fmla="*/ 0 w 551"/>
                    <a:gd name="T41" fmla="*/ 204 h 335"/>
                    <a:gd name="T42" fmla="*/ 6 w 551"/>
                    <a:gd name="T43" fmla="*/ 182 h 335"/>
                    <a:gd name="T44" fmla="*/ 18 w 551"/>
                    <a:gd name="T45" fmla="*/ 166 h 335"/>
                    <a:gd name="T46" fmla="*/ 27 w 551"/>
                    <a:gd name="T47" fmla="*/ 131 h 335"/>
                    <a:gd name="T48" fmla="*/ 31 w 551"/>
                    <a:gd name="T49" fmla="*/ 112 h 335"/>
                    <a:gd name="T50" fmla="*/ 283 w 551"/>
                    <a:gd name="T51" fmla="*/ 128 h 335"/>
                    <a:gd name="T52" fmla="*/ 316 w 551"/>
                    <a:gd name="T53" fmla="*/ 122 h 335"/>
                    <a:gd name="T54" fmla="*/ 357 w 551"/>
                    <a:gd name="T55" fmla="*/ 109 h 335"/>
                    <a:gd name="T56" fmla="*/ 388 w 551"/>
                    <a:gd name="T57" fmla="*/ 93 h 335"/>
                    <a:gd name="T58" fmla="*/ 421 w 551"/>
                    <a:gd name="T59" fmla="*/ 73 h 335"/>
                    <a:gd name="T60" fmla="*/ 453 w 551"/>
                    <a:gd name="T61" fmla="*/ 44 h 335"/>
                    <a:gd name="T62" fmla="*/ 472 w 551"/>
                    <a:gd name="T63" fmla="*/ 19 h 335"/>
                    <a:gd name="T64" fmla="*/ 486 w 551"/>
                    <a:gd name="T65" fmla="*/ 0 h 335"/>
                    <a:gd name="T66" fmla="*/ 534 w 551"/>
                    <a:gd name="T67" fmla="*/ 48 h 3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>
                    <a:gd name="T0" fmla="*/ 0 w 475"/>
                    <a:gd name="T1" fmla="*/ 0 h 552"/>
                    <a:gd name="T2" fmla="*/ 0 w 475"/>
                    <a:gd name="T3" fmla="*/ 294 h 552"/>
                    <a:gd name="T4" fmla="*/ 28 w 475"/>
                    <a:gd name="T5" fmla="*/ 291 h 552"/>
                    <a:gd name="T6" fmla="*/ 63 w 475"/>
                    <a:gd name="T7" fmla="*/ 293 h 552"/>
                    <a:gd name="T8" fmla="*/ 121 w 475"/>
                    <a:gd name="T9" fmla="*/ 299 h 552"/>
                    <a:gd name="T10" fmla="*/ 178 w 475"/>
                    <a:gd name="T11" fmla="*/ 310 h 552"/>
                    <a:gd name="T12" fmla="*/ 231 w 475"/>
                    <a:gd name="T13" fmla="*/ 323 h 552"/>
                    <a:gd name="T14" fmla="*/ 274 w 475"/>
                    <a:gd name="T15" fmla="*/ 339 h 552"/>
                    <a:gd name="T16" fmla="*/ 325 w 475"/>
                    <a:gd name="T17" fmla="*/ 364 h 552"/>
                    <a:gd name="T18" fmla="*/ 364 w 475"/>
                    <a:gd name="T19" fmla="*/ 390 h 552"/>
                    <a:gd name="T20" fmla="*/ 393 w 475"/>
                    <a:gd name="T21" fmla="*/ 415 h 552"/>
                    <a:gd name="T22" fmla="*/ 414 w 475"/>
                    <a:gd name="T23" fmla="*/ 439 h 552"/>
                    <a:gd name="T24" fmla="*/ 427 w 475"/>
                    <a:gd name="T25" fmla="*/ 461 h 552"/>
                    <a:gd name="T26" fmla="*/ 439 w 475"/>
                    <a:gd name="T27" fmla="*/ 488 h 552"/>
                    <a:gd name="T28" fmla="*/ 444 w 475"/>
                    <a:gd name="T29" fmla="*/ 513 h 552"/>
                    <a:gd name="T30" fmla="*/ 451 w 475"/>
                    <a:gd name="T31" fmla="*/ 551 h 552"/>
                    <a:gd name="T32" fmla="*/ 457 w 475"/>
                    <a:gd name="T33" fmla="*/ 518 h 552"/>
                    <a:gd name="T34" fmla="*/ 466 w 475"/>
                    <a:gd name="T35" fmla="*/ 481 h 552"/>
                    <a:gd name="T36" fmla="*/ 469 w 475"/>
                    <a:gd name="T37" fmla="*/ 453 h 552"/>
                    <a:gd name="T38" fmla="*/ 474 w 475"/>
                    <a:gd name="T39" fmla="*/ 420 h 552"/>
                    <a:gd name="T40" fmla="*/ 472 w 475"/>
                    <a:gd name="T41" fmla="*/ 393 h 552"/>
                    <a:gd name="T42" fmla="*/ 466 w 475"/>
                    <a:gd name="T43" fmla="*/ 361 h 552"/>
                    <a:gd name="T44" fmla="*/ 459 w 475"/>
                    <a:gd name="T45" fmla="*/ 317 h 552"/>
                    <a:gd name="T46" fmla="*/ 444 w 475"/>
                    <a:gd name="T47" fmla="*/ 279 h 552"/>
                    <a:gd name="T48" fmla="*/ 424 w 475"/>
                    <a:gd name="T49" fmla="*/ 238 h 552"/>
                    <a:gd name="T50" fmla="*/ 399 w 475"/>
                    <a:gd name="T51" fmla="*/ 196 h 552"/>
                    <a:gd name="T52" fmla="*/ 363 w 475"/>
                    <a:gd name="T53" fmla="*/ 152 h 552"/>
                    <a:gd name="T54" fmla="*/ 322 w 475"/>
                    <a:gd name="T55" fmla="*/ 116 h 552"/>
                    <a:gd name="T56" fmla="*/ 286 w 475"/>
                    <a:gd name="T57" fmla="*/ 87 h 552"/>
                    <a:gd name="T58" fmla="*/ 241 w 475"/>
                    <a:gd name="T59" fmla="*/ 60 h 552"/>
                    <a:gd name="T60" fmla="*/ 195 w 475"/>
                    <a:gd name="T61" fmla="*/ 40 h 552"/>
                    <a:gd name="T62" fmla="*/ 141 w 475"/>
                    <a:gd name="T63" fmla="*/ 21 h 552"/>
                    <a:gd name="T64" fmla="*/ 94 w 475"/>
                    <a:gd name="T65" fmla="*/ 10 h 552"/>
                    <a:gd name="T66" fmla="*/ 39 w 475"/>
                    <a:gd name="T67" fmla="*/ 3 h 552"/>
                    <a:gd name="T68" fmla="*/ 0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>
                    <a:gd name="T0" fmla="*/ 1 w 319"/>
                    <a:gd name="T1" fmla="*/ 275 h 286"/>
                    <a:gd name="T2" fmla="*/ 3 w 319"/>
                    <a:gd name="T3" fmla="*/ 254 h 286"/>
                    <a:gd name="T4" fmla="*/ 12 w 319"/>
                    <a:gd name="T5" fmla="*/ 235 h 286"/>
                    <a:gd name="T6" fmla="*/ 19 w 319"/>
                    <a:gd name="T7" fmla="*/ 219 h 286"/>
                    <a:gd name="T8" fmla="*/ 24 w 319"/>
                    <a:gd name="T9" fmla="*/ 194 h 286"/>
                    <a:gd name="T10" fmla="*/ 30 w 319"/>
                    <a:gd name="T11" fmla="*/ 161 h 286"/>
                    <a:gd name="T12" fmla="*/ 34 w 319"/>
                    <a:gd name="T13" fmla="*/ 126 h 286"/>
                    <a:gd name="T14" fmla="*/ 37 w 319"/>
                    <a:gd name="T15" fmla="*/ 94 h 286"/>
                    <a:gd name="T16" fmla="*/ 39 w 319"/>
                    <a:gd name="T17" fmla="*/ 67 h 286"/>
                    <a:gd name="T18" fmla="*/ 40 w 319"/>
                    <a:gd name="T19" fmla="*/ 43 h 286"/>
                    <a:gd name="T20" fmla="*/ 48 w 319"/>
                    <a:gd name="T21" fmla="*/ 29 h 286"/>
                    <a:gd name="T22" fmla="*/ 63 w 319"/>
                    <a:gd name="T23" fmla="*/ 16 h 286"/>
                    <a:gd name="T24" fmla="*/ 78 w 319"/>
                    <a:gd name="T25" fmla="*/ 9 h 286"/>
                    <a:gd name="T26" fmla="*/ 102 w 319"/>
                    <a:gd name="T27" fmla="*/ 2 h 286"/>
                    <a:gd name="T28" fmla="*/ 129 w 319"/>
                    <a:gd name="T29" fmla="*/ 0 h 286"/>
                    <a:gd name="T30" fmla="*/ 171 w 319"/>
                    <a:gd name="T31" fmla="*/ 0 h 286"/>
                    <a:gd name="T32" fmla="*/ 208 w 319"/>
                    <a:gd name="T33" fmla="*/ 2 h 286"/>
                    <a:gd name="T34" fmla="*/ 244 w 319"/>
                    <a:gd name="T35" fmla="*/ 9 h 286"/>
                    <a:gd name="T36" fmla="*/ 277 w 319"/>
                    <a:gd name="T37" fmla="*/ 21 h 286"/>
                    <a:gd name="T38" fmla="*/ 298 w 319"/>
                    <a:gd name="T39" fmla="*/ 35 h 286"/>
                    <a:gd name="T40" fmla="*/ 310 w 319"/>
                    <a:gd name="T41" fmla="*/ 47 h 286"/>
                    <a:gd name="T42" fmla="*/ 318 w 319"/>
                    <a:gd name="T43" fmla="*/ 61 h 286"/>
                    <a:gd name="T44" fmla="*/ 316 w 319"/>
                    <a:gd name="T45" fmla="*/ 75 h 286"/>
                    <a:gd name="T46" fmla="*/ 313 w 319"/>
                    <a:gd name="T47" fmla="*/ 89 h 286"/>
                    <a:gd name="T48" fmla="*/ 303 w 319"/>
                    <a:gd name="T49" fmla="*/ 104 h 286"/>
                    <a:gd name="T50" fmla="*/ 295 w 319"/>
                    <a:gd name="T51" fmla="*/ 123 h 286"/>
                    <a:gd name="T52" fmla="*/ 291 w 319"/>
                    <a:gd name="T53" fmla="*/ 149 h 286"/>
                    <a:gd name="T54" fmla="*/ 288 w 319"/>
                    <a:gd name="T55" fmla="*/ 176 h 286"/>
                    <a:gd name="T56" fmla="*/ 283 w 319"/>
                    <a:gd name="T57" fmla="*/ 200 h 286"/>
                    <a:gd name="T58" fmla="*/ 282 w 319"/>
                    <a:gd name="T59" fmla="*/ 235 h 286"/>
                    <a:gd name="T60" fmla="*/ 280 w 319"/>
                    <a:gd name="T61" fmla="*/ 265 h 286"/>
                    <a:gd name="T62" fmla="*/ 280 w 319"/>
                    <a:gd name="T63" fmla="*/ 285 h 286"/>
                    <a:gd name="T64" fmla="*/ 270 w 319"/>
                    <a:gd name="T65" fmla="*/ 260 h 286"/>
                    <a:gd name="T66" fmla="*/ 250 w 319"/>
                    <a:gd name="T67" fmla="*/ 248 h 286"/>
                    <a:gd name="T68" fmla="*/ 232 w 319"/>
                    <a:gd name="T69" fmla="*/ 241 h 286"/>
                    <a:gd name="T70" fmla="*/ 210 w 319"/>
                    <a:gd name="T71" fmla="*/ 236 h 286"/>
                    <a:gd name="T72" fmla="*/ 175 w 319"/>
                    <a:gd name="T73" fmla="*/ 229 h 286"/>
                    <a:gd name="T74" fmla="*/ 141 w 319"/>
                    <a:gd name="T75" fmla="*/ 228 h 286"/>
                    <a:gd name="T76" fmla="*/ 121 w 319"/>
                    <a:gd name="T77" fmla="*/ 228 h 286"/>
                    <a:gd name="T78" fmla="*/ 90 w 319"/>
                    <a:gd name="T79" fmla="*/ 230 h 286"/>
                    <a:gd name="T80" fmla="*/ 54 w 319"/>
                    <a:gd name="T81" fmla="*/ 237 h 286"/>
                    <a:gd name="T82" fmla="*/ 31 w 319"/>
                    <a:gd name="T83" fmla="*/ 246 h 286"/>
                    <a:gd name="T84" fmla="*/ 16 w 319"/>
                    <a:gd name="T85" fmla="*/ 255 h 286"/>
                    <a:gd name="T86" fmla="*/ 0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>
                    <a:gd name="T0" fmla="*/ 0 w 832"/>
                    <a:gd name="T1" fmla="*/ 0 h 420"/>
                    <a:gd name="T2" fmla="*/ 0 w 832"/>
                    <a:gd name="T3" fmla="*/ 356 h 420"/>
                    <a:gd name="T4" fmla="*/ 84 w 832"/>
                    <a:gd name="T5" fmla="*/ 374 h 420"/>
                    <a:gd name="T6" fmla="*/ 153 w 832"/>
                    <a:gd name="T7" fmla="*/ 393 h 420"/>
                    <a:gd name="T8" fmla="*/ 210 w 832"/>
                    <a:gd name="T9" fmla="*/ 404 h 420"/>
                    <a:gd name="T10" fmla="*/ 258 w 832"/>
                    <a:gd name="T11" fmla="*/ 410 h 420"/>
                    <a:gd name="T12" fmla="*/ 312 w 832"/>
                    <a:gd name="T13" fmla="*/ 416 h 420"/>
                    <a:gd name="T14" fmla="*/ 402 w 832"/>
                    <a:gd name="T15" fmla="*/ 419 h 420"/>
                    <a:gd name="T16" fmla="*/ 485 w 832"/>
                    <a:gd name="T17" fmla="*/ 412 h 420"/>
                    <a:gd name="T18" fmla="*/ 570 w 832"/>
                    <a:gd name="T19" fmla="*/ 399 h 420"/>
                    <a:gd name="T20" fmla="*/ 652 w 832"/>
                    <a:gd name="T21" fmla="*/ 377 h 420"/>
                    <a:gd name="T22" fmla="*/ 724 w 832"/>
                    <a:gd name="T23" fmla="*/ 347 h 420"/>
                    <a:gd name="T24" fmla="*/ 784 w 832"/>
                    <a:gd name="T25" fmla="*/ 306 h 420"/>
                    <a:gd name="T26" fmla="*/ 829 w 832"/>
                    <a:gd name="T27" fmla="*/ 291 h 420"/>
                    <a:gd name="T28" fmla="*/ 831 w 832"/>
                    <a:gd name="T29" fmla="*/ 2 h 420"/>
                    <a:gd name="T30" fmla="*/ 786 w 832"/>
                    <a:gd name="T31" fmla="*/ 9 h 420"/>
                    <a:gd name="T32" fmla="*/ 726 w 832"/>
                    <a:gd name="T33" fmla="*/ 29 h 420"/>
                    <a:gd name="T34" fmla="*/ 654 w 832"/>
                    <a:gd name="T35" fmla="*/ 55 h 420"/>
                    <a:gd name="T36" fmla="*/ 585 w 832"/>
                    <a:gd name="T37" fmla="*/ 70 h 420"/>
                    <a:gd name="T38" fmla="*/ 515 w 832"/>
                    <a:gd name="T39" fmla="*/ 78 h 420"/>
                    <a:gd name="T40" fmla="*/ 468 w 832"/>
                    <a:gd name="T41" fmla="*/ 82 h 420"/>
                    <a:gd name="T42" fmla="*/ 428 w 832"/>
                    <a:gd name="T43" fmla="*/ 84 h 420"/>
                    <a:gd name="T44" fmla="*/ 358 w 832"/>
                    <a:gd name="T45" fmla="*/ 84 h 420"/>
                    <a:gd name="T46" fmla="*/ 314 w 832"/>
                    <a:gd name="T47" fmla="*/ 81 h 420"/>
                    <a:gd name="T48" fmla="*/ 274 w 832"/>
                    <a:gd name="T49" fmla="*/ 76 h 420"/>
                    <a:gd name="T50" fmla="*/ 229 w 832"/>
                    <a:gd name="T51" fmla="*/ 73 h 420"/>
                    <a:gd name="T52" fmla="*/ 190 w 832"/>
                    <a:gd name="T53" fmla="*/ 66 h 420"/>
                    <a:gd name="T54" fmla="*/ 140 w 832"/>
                    <a:gd name="T55" fmla="*/ 57 h 420"/>
                    <a:gd name="T56" fmla="*/ 96 w 832"/>
                    <a:gd name="T57" fmla="*/ 44 h 420"/>
                    <a:gd name="T58" fmla="*/ 49 w 832"/>
                    <a:gd name="T59" fmla="*/ 24 h 420"/>
                    <a:gd name="T60" fmla="*/ 0 w 832"/>
                    <a:gd name="T61" fmla="*/ 0 h 42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38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>
                  <a:gd name="T0" fmla="*/ 16 w 551"/>
                  <a:gd name="T1" fmla="*/ 53 h 340"/>
                  <a:gd name="T2" fmla="*/ 0 w 551"/>
                  <a:gd name="T3" fmla="*/ 122 h 340"/>
                  <a:gd name="T4" fmla="*/ 10 w 551"/>
                  <a:gd name="T5" fmla="*/ 146 h 340"/>
                  <a:gd name="T6" fmla="*/ 33 w 551"/>
                  <a:gd name="T7" fmla="*/ 184 h 340"/>
                  <a:gd name="T8" fmla="*/ 57 w 551"/>
                  <a:gd name="T9" fmla="*/ 217 h 340"/>
                  <a:gd name="T10" fmla="*/ 85 w 551"/>
                  <a:gd name="T11" fmla="*/ 244 h 340"/>
                  <a:gd name="T12" fmla="*/ 120 w 551"/>
                  <a:gd name="T13" fmla="*/ 271 h 340"/>
                  <a:gd name="T14" fmla="*/ 153 w 551"/>
                  <a:gd name="T15" fmla="*/ 290 h 340"/>
                  <a:gd name="T16" fmla="*/ 189 w 551"/>
                  <a:gd name="T17" fmla="*/ 309 h 340"/>
                  <a:gd name="T18" fmla="*/ 235 w 551"/>
                  <a:gd name="T19" fmla="*/ 325 h 340"/>
                  <a:gd name="T20" fmla="*/ 270 w 551"/>
                  <a:gd name="T21" fmla="*/ 333 h 340"/>
                  <a:gd name="T22" fmla="*/ 312 w 551"/>
                  <a:gd name="T23" fmla="*/ 339 h 340"/>
                  <a:gd name="T24" fmla="*/ 351 w 551"/>
                  <a:gd name="T25" fmla="*/ 339 h 340"/>
                  <a:gd name="T26" fmla="*/ 393 w 551"/>
                  <a:gd name="T27" fmla="*/ 334 h 340"/>
                  <a:gd name="T28" fmla="*/ 436 w 551"/>
                  <a:gd name="T29" fmla="*/ 322 h 340"/>
                  <a:gd name="T30" fmla="*/ 475 w 551"/>
                  <a:gd name="T31" fmla="*/ 303 h 340"/>
                  <a:gd name="T32" fmla="*/ 498 w 551"/>
                  <a:gd name="T33" fmla="*/ 287 h 340"/>
                  <a:gd name="T34" fmla="*/ 526 w 551"/>
                  <a:gd name="T35" fmla="*/ 263 h 340"/>
                  <a:gd name="T36" fmla="*/ 541 w 551"/>
                  <a:gd name="T37" fmla="*/ 243 h 340"/>
                  <a:gd name="T38" fmla="*/ 550 w 551"/>
                  <a:gd name="T39" fmla="*/ 227 h 340"/>
                  <a:gd name="T40" fmla="*/ 550 w 551"/>
                  <a:gd name="T41" fmla="*/ 209 h 340"/>
                  <a:gd name="T42" fmla="*/ 544 w 551"/>
                  <a:gd name="T43" fmla="*/ 187 h 340"/>
                  <a:gd name="T44" fmla="*/ 532 w 551"/>
                  <a:gd name="T45" fmla="*/ 171 h 340"/>
                  <a:gd name="T46" fmla="*/ 523 w 551"/>
                  <a:gd name="T47" fmla="*/ 135 h 340"/>
                  <a:gd name="T48" fmla="*/ 519 w 551"/>
                  <a:gd name="T49" fmla="*/ 116 h 340"/>
                  <a:gd name="T50" fmla="*/ 267 w 551"/>
                  <a:gd name="T51" fmla="*/ 133 h 340"/>
                  <a:gd name="T52" fmla="*/ 234 w 551"/>
                  <a:gd name="T53" fmla="*/ 126 h 340"/>
                  <a:gd name="T54" fmla="*/ 193 w 551"/>
                  <a:gd name="T55" fmla="*/ 114 h 340"/>
                  <a:gd name="T56" fmla="*/ 162 w 551"/>
                  <a:gd name="T57" fmla="*/ 97 h 340"/>
                  <a:gd name="T58" fmla="*/ 129 w 551"/>
                  <a:gd name="T59" fmla="*/ 77 h 340"/>
                  <a:gd name="T60" fmla="*/ 97 w 551"/>
                  <a:gd name="T61" fmla="*/ 48 h 340"/>
                  <a:gd name="T62" fmla="*/ 78 w 551"/>
                  <a:gd name="T63" fmla="*/ 24 h 340"/>
                  <a:gd name="T64" fmla="*/ 60 w 551"/>
                  <a:gd name="T65" fmla="*/ 0 h 340"/>
                  <a:gd name="T66" fmla="*/ 16 w 551"/>
                  <a:gd name="T67" fmla="*/ 53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7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>
                  <a:gd name="T0" fmla="*/ 534 w 551"/>
                  <a:gd name="T1" fmla="*/ 48 h 335"/>
                  <a:gd name="T2" fmla="*/ 550 w 551"/>
                  <a:gd name="T3" fmla="*/ 117 h 335"/>
                  <a:gd name="T4" fmla="*/ 540 w 551"/>
                  <a:gd name="T5" fmla="*/ 142 h 335"/>
                  <a:gd name="T6" fmla="*/ 517 w 551"/>
                  <a:gd name="T7" fmla="*/ 179 h 335"/>
                  <a:gd name="T8" fmla="*/ 493 w 551"/>
                  <a:gd name="T9" fmla="*/ 212 h 335"/>
                  <a:gd name="T10" fmla="*/ 465 w 551"/>
                  <a:gd name="T11" fmla="*/ 239 h 335"/>
                  <a:gd name="T12" fmla="*/ 430 w 551"/>
                  <a:gd name="T13" fmla="*/ 267 h 335"/>
                  <a:gd name="T14" fmla="*/ 397 w 551"/>
                  <a:gd name="T15" fmla="*/ 286 h 335"/>
                  <a:gd name="T16" fmla="*/ 361 w 551"/>
                  <a:gd name="T17" fmla="*/ 304 h 335"/>
                  <a:gd name="T18" fmla="*/ 315 w 551"/>
                  <a:gd name="T19" fmla="*/ 320 h 335"/>
                  <a:gd name="T20" fmla="*/ 280 w 551"/>
                  <a:gd name="T21" fmla="*/ 328 h 335"/>
                  <a:gd name="T22" fmla="*/ 238 w 551"/>
                  <a:gd name="T23" fmla="*/ 334 h 335"/>
                  <a:gd name="T24" fmla="*/ 199 w 551"/>
                  <a:gd name="T25" fmla="*/ 334 h 335"/>
                  <a:gd name="T26" fmla="*/ 157 w 551"/>
                  <a:gd name="T27" fmla="*/ 329 h 335"/>
                  <a:gd name="T28" fmla="*/ 114 w 551"/>
                  <a:gd name="T29" fmla="*/ 317 h 335"/>
                  <a:gd name="T30" fmla="*/ 75 w 551"/>
                  <a:gd name="T31" fmla="*/ 298 h 335"/>
                  <a:gd name="T32" fmla="*/ 52 w 551"/>
                  <a:gd name="T33" fmla="*/ 282 h 335"/>
                  <a:gd name="T34" fmla="*/ 24 w 551"/>
                  <a:gd name="T35" fmla="*/ 258 h 335"/>
                  <a:gd name="T36" fmla="*/ 9 w 551"/>
                  <a:gd name="T37" fmla="*/ 238 h 335"/>
                  <a:gd name="T38" fmla="*/ 0 w 551"/>
                  <a:gd name="T39" fmla="*/ 222 h 335"/>
                  <a:gd name="T40" fmla="*/ 0 w 551"/>
                  <a:gd name="T41" fmla="*/ 204 h 335"/>
                  <a:gd name="T42" fmla="*/ 6 w 551"/>
                  <a:gd name="T43" fmla="*/ 182 h 335"/>
                  <a:gd name="T44" fmla="*/ 18 w 551"/>
                  <a:gd name="T45" fmla="*/ 166 h 335"/>
                  <a:gd name="T46" fmla="*/ 27 w 551"/>
                  <a:gd name="T47" fmla="*/ 131 h 335"/>
                  <a:gd name="T48" fmla="*/ 31 w 551"/>
                  <a:gd name="T49" fmla="*/ 112 h 335"/>
                  <a:gd name="T50" fmla="*/ 283 w 551"/>
                  <a:gd name="T51" fmla="*/ 128 h 335"/>
                  <a:gd name="T52" fmla="*/ 316 w 551"/>
                  <a:gd name="T53" fmla="*/ 122 h 335"/>
                  <a:gd name="T54" fmla="*/ 357 w 551"/>
                  <a:gd name="T55" fmla="*/ 109 h 335"/>
                  <a:gd name="T56" fmla="*/ 388 w 551"/>
                  <a:gd name="T57" fmla="*/ 93 h 335"/>
                  <a:gd name="T58" fmla="*/ 421 w 551"/>
                  <a:gd name="T59" fmla="*/ 73 h 335"/>
                  <a:gd name="T60" fmla="*/ 453 w 551"/>
                  <a:gd name="T61" fmla="*/ 44 h 335"/>
                  <a:gd name="T62" fmla="*/ 472 w 551"/>
                  <a:gd name="T63" fmla="*/ 19 h 335"/>
                  <a:gd name="T64" fmla="*/ 486 w 551"/>
                  <a:gd name="T65" fmla="*/ 0 h 335"/>
                  <a:gd name="T66" fmla="*/ 534 w 551"/>
                  <a:gd name="T67" fmla="*/ 48 h 3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2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99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0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1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fld id="{CDB60C58-AA37-422A-A28F-F7FFB9DD7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</p:sldLayoutIdLst>
  <p:transition>
    <p:sndAc>
      <p:stSnd>
        <p:snd r:embed="rId15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-458788"/>
            <a:ext cx="7848600" cy="2736851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Михаил Булгаков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2060575"/>
            <a:ext cx="6553200" cy="47974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Роман </a:t>
            </a:r>
          </a:p>
          <a:p>
            <a:pPr eaLnBrk="1" hangingPunct="1">
              <a:defRPr/>
            </a:pPr>
            <a:r>
              <a:rPr lang="ru-RU" sz="4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«Мастер и Маргарита«</a:t>
            </a:r>
          </a:p>
          <a:p>
            <a:pPr eaLnBrk="1" hangingPunct="1">
              <a:defRPr/>
            </a:pPr>
            <a:endParaRPr lang="ru-RU" sz="44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Урок – презентация по литературе для учащихся  11 класса.</a:t>
            </a:r>
            <a:endParaRPr lang="ru-RU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Выполнила: учитель русского языка и литературы Кудрявцева Т.М.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5364163" y="1700213"/>
            <a:ext cx="2808287" cy="1074737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FF00"/>
                </a:solidFill>
              </a:rPr>
              <a:t>Понтий Пилат</a:t>
            </a:r>
          </a:p>
        </p:txBody>
      </p:sp>
      <p:pic>
        <p:nvPicPr>
          <p:cNvPr id="25603" name="Picture 6" descr="Прощ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41878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5508625" y="3667125"/>
            <a:ext cx="2808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«…двенадцать тысяч лун за одну когда – то …»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5724525" y="1628775"/>
            <a:ext cx="2735263" cy="446405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FF00"/>
                </a:solidFill>
              </a:rPr>
              <a:t>Князь тьмы.</a:t>
            </a:r>
            <a:r>
              <a:rPr lang="ru-RU" altLang="ru-RU" sz="3600" b="1" smtClean="0">
                <a:solidFill>
                  <a:srgbClr val="FFCC00"/>
                </a:solidFill>
              </a:rPr>
              <a:t/>
            </a:r>
            <a:br>
              <a:rPr lang="ru-RU" altLang="ru-RU" sz="3600" b="1" smtClean="0">
                <a:solidFill>
                  <a:srgbClr val="FFCC00"/>
                </a:solidFill>
              </a:rPr>
            </a:br>
            <a:r>
              <a:rPr lang="ru-RU" altLang="ru-RU" sz="3600" b="1" smtClean="0">
                <a:solidFill>
                  <a:srgbClr val="FFCC00"/>
                </a:solidFill>
              </a:rPr>
              <a:t/>
            </a:r>
            <a:br>
              <a:rPr lang="ru-RU" altLang="ru-RU" sz="3600" b="1" smtClean="0">
                <a:solidFill>
                  <a:srgbClr val="FFCC00"/>
                </a:solidFill>
              </a:rPr>
            </a:br>
            <a:r>
              <a:rPr lang="ru-RU" altLang="ru-RU" sz="2400" b="1" smtClean="0">
                <a:solidFill>
                  <a:schemeClr val="tx1"/>
                </a:solidFill>
              </a:rPr>
              <a:t>Кто он?</a:t>
            </a:r>
            <a:br>
              <a:rPr lang="ru-RU" altLang="ru-RU" sz="2400" b="1" smtClean="0">
                <a:solidFill>
                  <a:schemeClr val="tx1"/>
                </a:solidFill>
              </a:rPr>
            </a:br>
            <a:r>
              <a:rPr lang="ru-RU" altLang="ru-RU" sz="2400" b="1" smtClean="0">
                <a:solidFill>
                  <a:schemeClr val="tx1"/>
                </a:solidFill>
              </a:rPr>
              <a:t>«Палач порока» ?</a:t>
            </a:r>
            <a:br>
              <a:rPr lang="ru-RU" altLang="ru-RU" sz="2400" b="1" smtClean="0">
                <a:solidFill>
                  <a:schemeClr val="tx1"/>
                </a:solidFill>
              </a:rPr>
            </a:br>
            <a:r>
              <a:rPr lang="ru-RU" altLang="ru-RU" sz="2400" b="1" smtClean="0">
                <a:solidFill>
                  <a:schemeClr val="tx1"/>
                </a:solidFill>
              </a:rPr>
              <a:t>«Карающий меч </a:t>
            </a:r>
            <a:br>
              <a:rPr lang="ru-RU" altLang="ru-RU" sz="2400" b="1" smtClean="0">
                <a:solidFill>
                  <a:schemeClr val="tx1"/>
                </a:solidFill>
              </a:rPr>
            </a:br>
            <a:r>
              <a:rPr lang="ru-RU" altLang="ru-RU" sz="2400" b="1" smtClean="0">
                <a:solidFill>
                  <a:schemeClr val="tx1"/>
                </a:solidFill>
              </a:rPr>
              <a:t>в руках правосудия»?</a:t>
            </a:r>
            <a:endParaRPr lang="ru-RU" altLang="ru-RU" sz="3600" b="1" smtClean="0">
              <a:solidFill>
                <a:schemeClr val="tx1"/>
              </a:solidFill>
            </a:endParaRPr>
          </a:p>
        </p:txBody>
      </p:sp>
      <p:pic>
        <p:nvPicPr>
          <p:cNvPr id="28675" name="Picture 5" descr="Воланд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4762500" cy="6192837"/>
          </a:xfrm>
          <a:prstGeom prst="rect">
            <a:avLst/>
          </a:prstGeom>
          <a:solidFill>
            <a:schemeClr val="tx2"/>
          </a:solidFill>
          <a:ln w="76200" cmpd="tri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3600450" cy="108108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FF00"/>
                </a:solidFill>
              </a:rPr>
              <a:t>Кот Бегемот</a:t>
            </a:r>
          </a:p>
        </p:txBody>
      </p:sp>
      <p:pic>
        <p:nvPicPr>
          <p:cNvPr id="31747" name="Picture 6" descr="Бегемот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4395">
            <a:off x="755650" y="1773238"/>
            <a:ext cx="314483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Бегемот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521">
            <a:off x="4281488" y="479425"/>
            <a:ext cx="4103687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720725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</a:rPr>
              <a:t>Азазелло</a:t>
            </a:r>
          </a:p>
        </p:txBody>
      </p:sp>
      <p:pic>
        <p:nvPicPr>
          <p:cNvPr id="32771" name="Picture 5" descr="Азазел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0576">
            <a:off x="730250" y="1508125"/>
            <a:ext cx="30734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Нехорошая кварти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186">
            <a:off x="4722813" y="1484313"/>
            <a:ext cx="338455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Полет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7561262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7772400" cy="85883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FF00"/>
                </a:solidFill>
              </a:rPr>
              <a:t>Последний полёт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755650" y="981075"/>
            <a:ext cx="7993063" cy="4968875"/>
          </a:xfrm>
        </p:spPr>
        <p:txBody>
          <a:bodyPr/>
          <a:lstStyle/>
          <a:p>
            <a:r>
              <a:rPr lang="ru-RU" altLang="ru-RU" sz="3200" smtClean="0">
                <a:solidFill>
                  <a:schemeClr val="tx1"/>
                </a:solidFill>
              </a:rPr>
              <a:t>3. Беседа</a:t>
            </a:r>
            <a:br>
              <a:rPr lang="ru-RU" altLang="ru-RU" sz="3200" smtClean="0">
                <a:solidFill>
                  <a:schemeClr val="tx1"/>
                </a:solidFill>
              </a:rPr>
            </a:br>
            <a:r>
              <a:rPr lang="ru-RU" altLang="ru-RU" sz="3200" smtClean="0">
                <a:solidFill>
                  <a:schemeClr val="tx1"/>
                </a:solidFill>
              </a:rPr>
              <a:t/>
            </a:r>
            <a:br>
              <a:rPr lang="ru-RU" altLang="ru-RU" sz="3200" smtClean="0">
                <a:solidFill>
                  <a:schemeClr val="tx1"/>
                </a:solidFill>
              </a:rPr>
            </a:br>
            <a:r>
              <a:rPr lang="ru-RU" altLang="ru-RU" sz="3200" smtClean="0">
                <a:solidFill>
                  <a:schemeClr val="tx1"/>
                </a:solidFill>
              </a:rPr>
              <a:t>- Попробуйте определить жанр романа.</a:t>
            </a:r>
            <a:br>
              <a:rPr lang="ru-RU" altLang="ru-RU" sz="3200" smtClean="0">
                <a:solidFill>
                  <a:schemeClr val="tx1"/>
                </a:solidFill>
              </a:rPr>
            </a:br>
            <a:r>
              <a:rPr lang="ru-RU" altLang="ru-RU" sz="3200" smtClean="0">
                <a:solidFill>
                  <a:schemeClr val="tx1"/>
                </a:solidFill>
              </a:rPr>
              <a:t>-Как бы вы определили композицию произведения Булгакова?</a:t>
            </a:r>
            <a:br>
              <a:rPr lang="ru-RU" altLang="ru-RU" sz="3200" smtClean="0">
                <a:solidFill>
                  <a:schemeClr val="tx1"/>
                </a:solidFill>
              </a:rPr>
            </a:br>
            <a:r>
              <a:rPr lang="ru-RU" altLang="ru-RU" sz="3200" smtClean="0">
                <a:solidFill>
                  <a:schemeClr val="tx1"/>
                </a:solidFill>
              </a:rPr>
              <a:t>-Какое время охватывают события романа?</a:t>
            </a:r>
            <a:br>
              <a:rPr lang="ru-RU" altLang="ru-RU" sz="3200" smtClean="0">
                <a:solidFill>
                  <a:schemeClr val="tx1"/>
                </a:solidFill>
              </a:rPr>
            </a:br>
            <a:r>
              <a:rPr lang="ru-RU" altLang="ru-RU" sz="3200" smtClean="0">
                <a:solidFill>
                  <a:schemeClr val="tx1"/>
                </a:solidFill>
              </a:rPr>
              <a:t>-Как и благодаря чему раскрываются многочисленные герои романа?</a:t>
            </a:r>
            <a:br>
              <a:rPr lang="ru-RU" altLang="ru-RU" sz="3200" smtClean="0">
                <a:solidFill>
                  <a:schemeClr val="tx1"/>
                </a:solidFill>
              </a:rPr>
            </a:br>
            <a:r>
              <a:rPr lang="ru-RU" altLang="ru-RU" sz="3200" smtClean="0">
                <a:solidFill>
                  <a:schemeClr val="tx1"/>
                </a:solidFill>
              </a:rPr>
              <a:t>-В какой степени роман «Мастер и Маргарита» автобиографичен?</a:t>
            </a:r>
            <a:br>
              <a:rPr lang="ru-RU" altLang="ru-RU" sz="3200" smtClean="0">
                <a:solidFill>
                  <a:schemeClr val="tx1"/>
                </a:solidFill>
              </a:rPr>
            </a:br>
            <a:r>
              <a:rPr lang="ru-RU" altLang="ru-RU" sz="3200" smtClean="0">
                <a:solidFill>
                  <a:schemeClr val="tx1"/>
                </a:solidFill>
              </a:rPr>
              <a:t>-Каковы основные проблемы романа</a:t>
            </a:r>
            <a:br>
              <a:rPr lang="ru-RU" altLang="ru-RU" sz="3200" smtClean="0">
                <a:solidFill>
                  <a:schemeClr val="tx1"/>
                </a:solidFill>
              </a:rPr>
            </a:br>
            <a:r>
              <a:rPr lang="ru-RU" altLang="ru-RU" sz="3200" smtClean="0">
                <a:solidFill>
                  <a:schemeClr val="tx1"/>
                </a:solidFill>
              </a:rPr>
              <a:t> М. А. Булгакова «Мастер и Маргарита»?</a:t>
            </a:r>
            <a:br>
              <a:rPr lang="ru-RU" altLang="ru-RU" sz="3200" smtClean="0">
                <a:solidFill>
                  <a:schemeClr val="tx1"/>
                </a:solidFill>
              </a:rPr>
            </a:br>
            <a:endParaRPr lang="ru-RU" altLang="ru-RU" sz="3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84213" y="914400"/>
            <a:ext cx="7773987" cy="5106988"/>
          </a:xfrm>
        </p:spPr>
        <p:txBody>
          <a:bodyPr/>
          <a:lstStyle/>
          <a:p>
            <a:r>
              <a:rPr lang="ru-RU" altLang="ru-RU" sz="3200" smtClean="0">
                <a:solidFill>
                  <a:schemeClr val="tx1"/>
                </a:solidFill>
              </a:rPr>
              <a:t>Вывод: Булгаков сознательно , порой демонстративно подчеркивает автобиографичность образа Мастера. Судьба Мастера-Булгакова  закономерна . В стране «победившего социализм» нет места свободе творчества, есть лишь запланированный «социальный заказ ». Мастеру нет места в этом мире – ни как писателю, ни как мыслителю, ни как человеку.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tx1"/>
                </a:solidFill>
              </a:rPr>
              <a:t>Тема: История создания романа, проблемы и герои романа М. А. Булгакова «Мастер и Маргарита».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684213" y="2420938"/>
            <a:ext cx="7772400" cy="3827462"/>
          </a:xfrm>
        </p:spPr>
        <p:txBody>
          <a:bodyPr/>
          <a:lstStyle/>
          <a:p>
            <a:pPr eaLnBrk="1" hangingPunct="1"/>
            <a:r>
              <a:rPr lang="ru-RU" altLang="ru-RU" sz="3000" smtClean="0"/>
              <a:t>Цель урока: рассказать о значении романа, его судьбе; показать особенности жанра и композиции романа.</a:t>
            </a:r>
          </a:p>
          <a:p>
            <a:pPr eaLnBrk="1" hangingPunct="1"/>
            <a:r>
              <a:rPr lang="ru-RU" altLang="ru-RU" sz="3000" smtClean="0"/>
              <a:t> Методические приемы: лекция с элементами беседы.</a:t>
            </a:r>
          </a:p>
          <a:p>
            <a:pPr eaLnBrk="1" hangingPunct="1"/>
            <a:r>
              <a:rPr lang="ru-RU" altLang="ru-RU" sz="3000" smtClean="0"/>
              <a:t>Ход урока.</a:t>
            </a:r>
          </a:p>
          <a:p>
            <a:pPr eaLnBrk="1" hangingPunct="1"/>
            <a:r>
              <a:rPr lang="ru-RU" altLang="ru-RU" sz="3000" smtClean="0"/>
              <a:t>1.Организационный момент.</a:t>
            </a:r>
          </a:p>
          <a:p>
            <a:pPr eaLnBrk="1" hangingPunct="1"/>
            <a:r>
              <a:rPr lang="ru-RU" altLang="ru-RU" sz="3000" smtClean="0"/>
              <a:t>2.Лекция учителя с элементами беседы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Булгаков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908050"/>
            <a:ext cx="4165600" cy="5759450"/>
          </a:xfrm>
          <a:noFill/>
        </p:spPr>
      </p:pic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5724525" y="2082800"/>
            <a:ext cx="2519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6600"/>
              </a:solidFill>
            </a:endParaRP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5724525" y="280193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5795963" y="2420938"/>
            <a:ext cx="26638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/>
              <a:t>Я часть той силы, что вечно хочет зла и вечно совершает благо.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/>
              <a:t>Гёте. «Фауст».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создания романа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755650" y="1916113"/>
            <a:ext cx="16351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1928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2"/>
                </a:solidFill>
              </a:rPr>
              <a:t>Замысел 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3851275" y="1916113"/>
            <a:ext cx="16573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1929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Начало работы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6732588" y="1916113"/>
            <a:ext cx="1655762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1928 – 1938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8 редакций</a:t>
            </a:r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755650" y="3284538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Первоначально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роман о Дьяволе</a:t>
            </a:r>
            <a:r>
              <a:rPr lang="ru-RU" altLang="ru-RU" sz="1800" b="1">
                <a:solidFill>
                  <a:schemeClr val="bg2"/>
                </a:solidFill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без Мастера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Маргариты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bg2"/>
              </a:solidFill>
            </a:endParaRPr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3924300" y="3429000"/>
            <a:ext cx="13684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1930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сжёг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 рукопись</a:t>
            </a: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6084888" y="3284538"/>
            <a:ext cx="237490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1931 – 1932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Продолжение работы,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появление образов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Мастера и Маргариты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bg2"/>
              </a:solidFill>
            </a:endParaRPr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755650" y="4868863"/>
            <a:ext cx="1800225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1936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Заключительная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глава</a:t>
            </a:r>
          </a:p>
        </p:txBody>
      </p: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3708400" y="4941888"/>
            <a:ext cx="1871663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1936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Название романа</a:t>
            </a:r>
          </a:p>
        </p:txBody>
      </p:sp>
      <p:sp>
        <p:nvSpPr>
          <p:cNvPr id="18443" name="Rectangle 15"/>
          <p:cNvSpPr>
            <a:spLocks noChangeArrowheads="1"/>
          </p:cNvSpPr>
          <p:nvPr/>
        </p:nvSpPr>
        <p:spPr bwMode="auto">
          <a:xfrm>
            <a:off x="6659563" y="4941888"/>
            <a:ext cx="180022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1940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Редактирование 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переписывание</a:t>
            </a:r>
          </a:p>
        </p:txBody>
      </p:sp>
      <p:sp>
        <p:nvSpPr>
          <p:cNvPr id="18444" name="AutoShape 16"/>
          <p:cNvSpPr>
            <a:spLocks noChangeArrowheads="1"/>
          </p:cNvSpPr>
          <p:nvPr/>
        </p:nvSpPr>
        <p:spPr bwMode="auto">
          <a:xfrm>
            <a:off x="2627313" y="21336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45" name="AutoShape 17"/>
          <p:cNvSpPr>
            <a:spLocks noChangeArrowheads="1"/>
          </p:cNvSpPr>
          <p:nvPr/>
        </p:nvSpPr>
        <p:spPr bwMode="auto">
          <a:xfrm>
            <a:off x="5651500" y="2133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46" name="AutoShape 18"/>
          <p:cNvSpPr>
            <a:spLocks noChangeArrowheads="1"/>
          </p:cNvSpPr>
          <p:nvPr/>
        </p:nvSpPr>
        <p:spPr bwMode="auto">
          <a:xfrm>
            <a:off x="2843213" y="3716338"/>
            <a:ext cx="976312" cy="485775"/>
          </a:xfrm>
          <a:prstGeom prst="rightArrow">
            <a:avLst>
              <a:gd name="adj1" fmla="val 49676"/>
              <a:gd name="adj2" fmla="val 522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47" name="AutoShape 19"/>
          <p:cNvSpPr>
            <a:spLocks noChangeArrowheads="1"/>
          </p:cNvSpPr>
          <p:nvPr/>
        </p:nvSpPr>
        <p:spPr bwMode="auto">
          <a:xfrm>
            <a:off x="5364163" y="3716338"/>
            <a:ext cx="647700" cy="485775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48" name="AutoShape 20"/>
          <p:cNvSpPr>
            <a:spLocks noChangeArrowheads="1"/>
          </p:cNvSpPr>
          <p:nvPr/>
        </p:nvSpPr>
        <p:spPr bwMode="auto">
          <a:xfrm>
            <a:off x="2700338" y="530066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49" name="AutoShape 21"/>
          <p:cNvSpPr>
            <a:spLocks noChangeArrowheads="1"/>
          </p:cNvSpPr>
          <p:nvPr/>
        </p:nvSpPr>
        <p:spPr bwMode="auto">
          <a:xfrm>
            <a:off x="5724525" y="5300663"/>
            <a:ext cx="903288" cy="485775"/>
          </a:xfrm>
          <a:prstGeom prst="rightArrow">
            <a:avLst>
              <a:gd name="adj1" fmla="val 50000"/>
              <a:gd name="adj2" fmla="val 464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50" name="Rectangle 22"/>
          <p:cNvSpPr>
            <a:spLocks noChangeArrowheads="1"/>
          </p:cNvSpPr>
          <p:nvPr/>
        </p:nvSpPr>
        <p:spPr bwMode="auto">
          <a:xfrm>
            <a:off x="755650" y="6381750"/>
            <a:ext cx="770413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chemeClr val="bg2"/>
                </a:solidFill>
              </a:rPr>
              <a:t>Опубликован впервые в журнале «Москва» в</a:t>
            </a:r>
            <a:r>
              <a:rPr lang="ru-RU" altLang="ru-RU" sz="1800" b="1" i="1"/>
              <a:t> </a:t>
            </a:r>
            <a:r>
              <a:rPr lang="ru-RU" altLang="ru-RU" sz="1800" b="1" i="1">
                <a:solidFill>
                  <a:srgbClr val="FF0000"/>
                </a:solidFill>
              </a:rPr>
              <a:t>1966 – 1967 </a:t>
            </a:r>
            <a:r>
              <a:rPr lang="ru-RU" altLang="ru-RU" sz="1800" b="1" i="1">
                <a:solidFill>
                  <a:schemeClr val="bg2"/>
                </a:solidFill>
              </a:rPr>
              <a:t>годах</a:t>
            </a:r>
            <a:endParaRPr lang="ru-RU" altLang="ru-RU" sz="1800" b="1" i="1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Время и пространство</a:t>
            </a:r>
            <a:b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 хронотоп )</a:t>
            </a:r>
          </a:p>
        </p:txBody>
      </p:sp>
      <p:sp>
        <p:nvSpPr>
          <p:cNvPr id="1945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7772400" cy="48688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19460" name="Rectangle 18"/>
          <p:cNvSpPr>
            <a:spLocks noChangeArrowheads="1"/>
          </p:cNvSpPr>
          <p:nvPr/>
        </p:nvSpPr>
        <p:spPr bwMode="auto">
          <a:xfrm>
            <a:off x="971550" y="2060575"/>
            <a:ext cx="2806700" cy="266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Реальное</a:t>
            </a:r>
            <a:r>
              <a:rPr lang="ru-RU" altLang="ru-RU" sz="2400" b="1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Москва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20 – 30 годы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ХХ века</a:t>
            </a:r>
          </a:p>
        </p:txBody>
      </p:sp>
      <p:sp>
        <p:nvSpPr>
          <p:cNvPr id="19461" name="Rectangle 19"/>
          <p:cNvSpPr>
            <a:spLocks noChangeArrowheads="1"/>
          </p:cNvSpPr>
          <p:nvPr/>
        </p:nvSpPr>
        <p:spPr bwMode="auto">
          <a:xfrm>
            <a:off x="3132138" y="3141663"/>
            <a:ext cx="2735262" cy="266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Библейское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(мифологическое</a:t>
            </a:r>
            <a:r>
              <a:rPr lang="ru-RU" altLang="ru-RU" sz="2400" b="1">
                <a:solidFill>
                  <a:schemeClr val="tx2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Ершалаим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1 год н.э.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</p:txBody>
      </p:sp>
      <p:sp>
        <p:nvSpPr>
          <p:cNvPr id="19462" name="Rectangle 20"/>
          <p:cNvSpPr>
            <a:spLocks noChangeArrowheads="1"/>
          </p:cNvSpPr>
          <p:nvPr/>
        </p:nvSpPr>
        <p:spPr bwMode="auto">
          <a:xfrm>
            <a:off x="5435600" y="3789363"/>
            <a:ext cx="2808288" cy="2592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tx2"/>
                </a:solidFill>
              </a:rPr>
              <a:t>Фантастическое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Перемещение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во времени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Пространстве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2"/>
                </a:solidFill>
              </a:rPr>
              <a:t>(Воланд и его свита)</a:t>
            </a:r>
          </a:p>
        </p:txBody>
      </p:sp>
      <p:sp>
        <p:nvSpPr>
          <p:cNvPr id="19463" name="AutoShape 22"/>
          <p:cNvSpPr>
            <a:spLocks noChangeArrowheads="1"/>
          </p:cNvSpPr>
          <p:nvPr/>
        </p:nvSpPr>
        <p:spPr bwMode="auto">
          <a:xfrm rot="5400000">
            <a:off x="2339976" y="3716337"/>
            <a:ext cx="1511300" cy="41052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359 h 21600"/>
              <a:gd name="T20" fmla="*/ 18762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55" y="0"/>
                </a:moveTo>
                <a:lnTo>
                  <a:pt x="13109" y="4222"/>
                </a:lnTo>
                <a:lnTo>
                  <a:pt x="15947" y="4222"/>
                </a:lnTo>
                <a:lnTo>
                  <a:pt x="15947" y="18359"/>
                </a:lnTo>
                <a:lnTo>
                  <a:pt x="0" y="18359"/>
                </a:lnTo>
                <a:lnTo>
                  <a:pt x="0" y="21600"/>
                </a:lnTo>
                <a:lnTo>
                  <a:pt x="18762" y="21600"/>
                </a:lnTo>
                <a:lnTo>
                  <a:pt x="18762" y="4222"/>
                </a:lnTo>
                <a:lnTo>
                  <a:pt x="21600" y="4222"/>
                </a:lnTo>
                <a:lnTo>
                  <a:pt x="17355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23"/>
          <p:cNvSpPr>
            <a:spLocks noChangeArrowheads="1"/>
          </p:cNvSpPr>
          <p:nvPr/>
        </p:nvSpPr>
        <p:spPr bwMode="auto">
          <a:xfrm rot="-5400000">
            <a:off x="5580062" y="909638"/>
            <a:ext cx="1008063" cy="38877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5872 h 21600"/>
              <a:gd name="T20" fmla="*/ 1826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843" y="0"/>
                </a:moveTo>
                <a:lnTo>
                  <a:pt x="10085" y="5965"/>
                </a:lnTo>
                <a:lnTo>
                  <a:pt x="13421" y="5965"/>
                </a:lnTo>
                <a:lnTo>
                  <a:pt x="13421" y="15872"/>
                </a:lnTo>
                <a:lnTo>
                  <a:pt x="0" y="15872"/>
                </a:lnTo>
                <a:lnTo>
                  <a:pt x="0" y="21600"/>
                </a:lnTo>
                <a:lnTo>
                  <a:pt x="18264" y="21600"/>
                </a:lnTo>
                <a:lnTo>
                  <a:pt x="18264" y="5965"/>
                </a:lnTo>
                <a:lnTo>
                  <a:pt x="21600" y="5965"/>
                </a:lnTo>
                <a:lnTo>
                  <a:pt x="15843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008062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</a:rPr>
              <a:t>Композиция романа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941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 </a:t>
            </a:r>
            <a:r>
              <a:rPr lang="ru-RU" altLang="ru-RU" sz="2800" b="1" smtClean="0"/>
              <a:t>Многоплановая (современность, мифология, фантастика)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Принцип зеркального отражения – «роман в романе»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Система внутренних соответствий (</a:t>
            </a:r>
            <a:r>
              <a:rPr lang="ru-RU" altLang="ru-RU" sz="2800" b="1" u="sng" smtClean="0"/>
              <a:t>события</a:t>
            </a:r>
            <a:r>
              <a:rPr lang="ru-RU" altLang="ru-RU" sz="2800" b="1" smtClean="0"/>
              <a:t> библейские – современным, географические места, погодные условия, система исторических прототипов, временные рамки событий)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Система сюжетных двойников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Пейзаж  (образы – символы)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12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7772400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Герои романа</a:t>
            </a:r>
          </a:p>
        </p:txBody>
      </p:sp>
      <p:pic>
        <p:nvPicPr>
          <p:cNvPr id="21508" name="Picture 17" descr="Булгаков кни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408712" cy="448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714375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FF00"/>
                </a:solidFill>
              </a:rPr>
              <a:t>Мастер</a:t>
            </a:r>
          </a:p>
        </p:txBody>
      </p:sp>
      <p:pic>
        <p:nvPicPr>
          <p:cNvPr id="22531" name="Picture 6" descr="m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4847">
            <a:off x="1119188" y="1833563"/>
            <a:ext cx="33877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Мас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023">
            <a:off x="4718050" y="1820863"/>
            <a:ext cx="33131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5200650" y="2205038"/>
            <a:ext cx="3168650" cy="2376487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</a:rPr>
              <a:t>Маргарита – ведьма</a:t>
            </a:r>
            <a:r>
              <a:rPr lang="ru-RU" altLang="ru-RU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4579" name="Picture 5" descr="margarita-pr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8746">
            <a:off x="971550" y="908050"/>
            <a:ext cx="39814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Театральный»">
  <a:themeElements>
    <a:clrScheme name="Шаблон оформления «Театральный» 1">
      <a:dk1>
        <a:srgbClr val="00005B"/>
      </a:dk1>
      <a:lt1>
        <a:srgbClr val="F8F8F8"/>
      </a:lt1>
      <a:dk2>
        <a:srgbClr val="0000FF"/>
      </a:dk2>
      <a:lt2>
        <a:srgbClr val="FFCC00"/>
      </a:lt2>
      <a:accent1>
        <a:srgbClr val="98BAFF"/>
      </a:accent1>
      <a:accent2>
        <a:srgbClr val="009900"/>
      </a:accent2>
      <a:accent3>
        <a:srgbClr val="AAAAFF"/>
      </a:accent3>
      <a:accent4>
        <a:srgbClr val="D4D4D4"/>
      </a:accent4>
      <a:accent5>
        <a:srgbClr val="CAD9FF"/>
      </a:accent5>
      <a:accent6>
        <a:srgbClr val="008A00"/>
      </a:accent6>
      <a:hlink>
        <a:srgbClr val="350035"/>
      </a:hlink>
      <a:folHlink>
        <a:srgbClr val="5980D8"/>
      </a:folHlink>
    </a:clrScheme>
    <a:fontScheme name="Шаблон оформления «Театральный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Театральный»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332</Words>
  <Application>Microsoft Office PowerPoint</Application>
  <PresentationFormat>Экран (4:3)</PresentationFormat>
  <Paragraphs>73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оформления «Театральный»</vt:lpstr>
      <vt:lpstr>Михаил Булгаков</vt:lpstr>
      <vt:lpstr>Тема: История создания романа, проблемы и герои романа М. А. Булгакова «Мастер и Маргарита».</vt:lpstr>
      <vt:lpstr>Презентация PowerPoint</vt:lpstr>
      <vt:lpstr>История создания романа</vt:lpstr>
      <vt:lpstr>Время и пространство ( хронотоп )</vt:lpstr>
      <vt:lpstr>Композиция романа </vt:lpstr>
      <vt:lpstr>Герои романа</vt:lpstr>
      <vt:lpstr>Мастер</vt:lpstr>
      <vt:lpstr>Маргарита – ведьма </vt:lpstr>
      <vt:lpstr>Понтий Пилат</vt:lpstr>
      <vt:lpstr>Князь тьмы.  Кто он? «Палач порока» ? «Карающий меч  в руках правосудия»?</vt:lpstr>
      <vt:lpstr>Кот Бегемот</vt:lpstr>
      <vt:lpstr>Азазелло</vt:lpstr>
      <vt:lpstr>Последний полёт</vt:lpstr>
      <vt:lpstr>3. Беседа  - Попробуйте определить жанр романа. -Как бы вы определили композицию произведения Булгакова? -Какое время охватывают события романа? -Как и благодаря чему раскрываются многочисленные герои романа? -В какой степени роман «Мастер и Маргарита» автобиографичен? -Каковы основные проблемы романа  М. А. Булгакова «Мастер и Маргарита»? </vt:lpstr>
      <vt:lpstr>Вывод: Булгаков сознательно , порой демонстративно подчеркивает автобиографичность образа Мастера. Судьба Мастера-Булгакова  закономерна . В стране «победившего социализм» нет места свободе творчества, есть лишь запланированный «социальный заказ ». Мастеру нет места в этом мире – ни как писателю, ни как мыслителю, ни как человеку.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 Алаев</dc:creator>
  <cp:lastModifiedBy>Заворыкина</cp:lastModifiedBy>
  <cp:revision>81</cp:revision>
  <cp:lastPrinted>1601-01-01T00:00:00Z</cp:lastPrinted>
  <dcterms:created xsi:type="dcterms:W3CDTF">2008-03-20T20:11:22Z</dcterms:created>
  <dcterms:modified xsi:type="dcterms:W3CDTF">2014-02-17T14:52:05Z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TC010690861049</vt:lpwstr>
  </property>
</Properties>
</file>