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2639E-07A2-4F50-B738-53F8A2EE7BD3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B1E03-34AF-4082-A7C8-B7673799C06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2639E-07A2-4F50-B738-53F8A2EE7BD3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1E03-34AF-4082-A7C8-B7673799C0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2639E-07A2-4F50-B738-53F8A2EE7BD3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1E03-34AF-4082-A7C8-B7673799C0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702639E-07A2-4F50-B738-53F8A2EE7BD3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A9B1E03-34AF-4082-A7C8-B7673799C069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2639E-07A2-4F50-B738-53F8A2EE7BD3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1E03-34AF-4082-A7C8-B7673799C06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2639E-07A2-4F50-B738-53F8A2EE7BD3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1E03-34AF-4082-A7C8-B7673799C06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1E03-34AF-4082-A7C8-B7673799C06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2639E-07A2-4F50-B738-53F8A2EE7BD3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2639E-07A2-4F50-B738-53F8A2EE7BD3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1E03-34AF-4082-A7C8-B7673799C06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2639E-07A2-4F50-B738-53F8A2EE7BD3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1E03-34AF-4082-A7C8-B7673799C0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702639E-07A2-4F50-B738-53F8A2EE7BD3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A9B1E03-34AF-4082-A7C8-B7673799C06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2639E-07A2-4F50-B738-53F8A2EE7BD3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B1E03-34AF-4082-A7C8-B7673799C06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702639E-07A2-4F50-B738-53F8A2EE7BD3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A9B1E03-34AF-4082-A7C8-B7673799C069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6600" b="1" dirty="0" smtClean="0"/>
              <a:t>«Л и с а    и    г у с и»</a:t>
            </a:r>
            <a:endParaRPr lang="ru-RU" sz="66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500042"/>
            <a:ext cx="8305800" cy="2143140"/>
          </a:xfrm>
        </p:spPr>
        <p:txBody>
          <a:bodyPr/>
          <a:lstStyle/>
          <a:p>
            <a:r>
              <a:rPr lang="ru-RU" b="1" dirty="0" smtClean="0"/>
              <a:t>Русская народная сказка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Они и теперь поют, а лиса ждет, когда они закончат.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85860"/>
            <a:ext cx="792961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Пришла однажды лиса </a:t>
            </a:r>
            <a:r>
              <a:rPr lang="ru-RU" dirty="0" smtClean="0"/>
              <a:t>на лужок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429684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 на лугу были гуси.</a:t>
            </a:r>
            <a:br>
              <a:rPr lang="ru-RU" dirty="0" smtClean="0"/>
            </a:br>
            <a:r>
              <a:rPr lang="ru-RU" dirty="0" smtClean="0"/>
              <a:t>Хорошие гуси, жирные.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850112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429684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Обрадовалась лиса и говорит:</a:t>
            </a:r>
            <a:br>
              <a:rPr lang="ru-RU" dirty="0" smtClean="0"/>
            </a:br>
            <a:r>
              <a:rPr lang="ru-RU" dirty="0" smtClean="0"/>
              <a:t>— Вот я сейчас всех вас съем!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807249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 rot="20728483">
            <a:off x="457200" y="1524000"/>
            <a:ext cx="8229600" cy="4572000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А </a:t>
            </a:r>
            <a:r>
              <a:rPr lang="ru-RU" dirty="0" smtClean="0"/>
              <a:t>гуси говорят:</a:t>
            </a:r>
            <a:br>
              <a:rPr lang="ru-RU" dirty="0" smtClean="0"/>
            </a:br>
            <a:r>
              <a:rPr lang="ru-RU" dirty="0" smtClean="0"/>
              <a:t>— Ты, лиса, добрая! Ты, лиса, хорошая, не ешь, пожалей нас!</a:t>
            </a:r>
            <a:br>
              <a:rPr lang="ru-RU" dirty="0" smtClean="0"/>
            </a:br>
            <a:r>
              <a:rPr lang="ru-RU" dirty="0" smtClean="0"/>
              <a:t>— Нет! — говорит лиса, — не буду жалеть, всех съем!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Что тут делать?</a:t>
            </a:r>
            <a:br>
              <a:rPr lang="ru-RU" dirty="0" smtClean="0"/>
            </a:br>
            <a:r>
              <a:rPr lang="ru-RU" dirty="0" smtClean="0"/>
              <a:t>Тогда один гусь говорит:</a:t>
            </a:r>
            <a:br>
              <a:rPr lang="ru-RU" dirty="0" smtClean="0"/>
            </a:br>
            <a:r>
              <a:rPr lang="ru-RU" dirty="0" smtClean="0"/>
              <a:t>— Позволь, лиса, нам песню спеть, а потом ешь нас!</a:t>
            </a:r>
            <a:br>
              <a:rPr lang="ru-RU" dirty="0" smtClean="0"/>
            </a:br>
            <a:r>
              <a:rPr lang="ru-RU" dirty="0" smtClean="0"/>
              <a:t>— Ну, ладно, — говорит лиса, — пойте!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144463"/>
            <a:ext cx="4929221" cy="2641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501122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Стали </a:t>
            </a:r>
            <a:r>
              <a:rPr lang="ru-RU" sz="2700" dirty="0" smtClean="0"/>
              <a:t>гуси в ряд и </a:t>
            </a:r>
            <a:r>
              <a:rPr lang="ru-RU" sz="2700" dirty="0" smtClean="0"/>
              <a:t>запели: -Га!   </a:t>
            </a:r>
            <a:r>
              <a:rPr lang="ru-RU" sz="2700" dirty="0" err="1" smtClean="0"/>
              <a:t>Га-га</a:t>
            </a:r>
            <a:r>
              <a:rPr lang="ru-RU" sz="2700" dirty="0" smtClean="0"/>
              <a:t>!  Га-Га-Га!   </a:t>
            </a:r>
            <a:r>
              <a:rPr lang="ru-RU" sz="2700" dirty="0" err="1" smtClean="0"/>
              <a:t>ГА-Га-Га-Га-Га</a:t>
            </a:r>
            <a:r>
              <a:rPr lang="ru-RU" sz="2700" dirty="0" smtClean="0"/>
              <a:t>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928670"/>
            <a:ext cx="821537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46</TotalTime>
  <Words>48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Русская народная сказка</vt:lpstr>
      <vt:lpstr>Пришла однажды лиса на лужок.</vt:lpstr>
      <vt:lpstr>Слайд 3</vt:lpstr>
      <vt:lpstr>А на лугу были гуси. Хорошие гуси, жирные.</vt:lpstr>
      <vt:lpstr>Слайд 5</vt:lpstr>
      <vt:lpstr>Обрадовалась лиса и говорит: — Вот я сейчас всех вас съем!</vt:lpstr>
      <vt:lpstr>Слайд 7</vt:lpstr>
      <vt:lpstr>Слайд 8</vt:lpstr>
      <vt:lpstr>         Стали гуси в ряд и запели: -Га!   Га-га!  Га-Га-Га!   ГА-Га-Га-Га-Га! </vt:lpstr>
      <vt:lpstr>Они и теперь поют, а лиса ждет, когда они закончат.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народная сказка</dc:title>
  <dc:creator>Илнур</dc:creator>
  <cp:lastModifiedBy>Илнур</cp:lastModifiedBy>
  <cp:revision>5</cp:revision>
  <dcterms:created xsi:type="dcterms:W3CDTF">2013-10-31T18:54:42Z</dcterms:created>
  <dcterms:modified xsi:type="dcterms:W3CDTF">2013-10-31T19:41:01Z</dcterms:modified>
</cp:coreProperties>
</file>