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D9D2-1935-4C4B-8B3E-B1BCFA582DC9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B6BF-C7AD-4467-BF34-BB478868B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D9D2-1935-4C4B-8B3E-B1BCFA582DC9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B6BF-C7AD-4467-BF34-BB478868B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D9D2-1935-4C4B-8B3E-B1BCFA582DC9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B6BF-C7AD-4467-BF34-BB478868B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D9D2-1935-4C4B-8B3E-B1BCFA582DC9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B6BF-C7AD-4467-BF34-BB478868B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D9D2-1935-4C4B-8B3E-B1BCFA582DC9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B6BF-C7AD-4467-BF34-BB478868B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D9D2-1935-4C4B-8B3E-B1BCFA582DC9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B6BF-C7AD-4467-BF34-BB478868B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D9D2-1935-4C4B-8B3E-B1BCFA582DC9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B6BF-C7AD-4467-BF34-BB478868B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D9D2-1935-4C4B-8B3E-B1BCFA582DC9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B6BF-C7AD-4467-BF34-BB478868B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D9D2-1935-4C4B-8B3E-B1BCFA582DC9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B6BF-C7AD-4467-BF34-BB478868B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D9D2-1935-4C4B-8B3E-B1BCFA582DC9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B6BF-C7AD-4467-BF34-BB478868B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D9D2-1935-4C4B-8B3E-B1BCFA582DC9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B6BF-C7AD-4467-BF34-BB478868B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9D9D2-1935-4C4B-8B3E-B1BCFA582DC9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AB6BF-C7AD-4467-BF34-BB478868BA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21602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Логосказка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в речевой  и театрализованной  деятельности  детей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365104"/>
            <a:ext cx="6400800" cy="1752600"/>
          </a:xfrm>
        </p:spPr>
        <p:txBody>
          <a:bodyPr/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Составила: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учитель-логопед  ГБОУ ЦППРК «Доверие»</a:t>
            </a:r>
          </a:p>
          <a:p>
            <a:pPr algn="r"/>
            <a:r>
              <a:rPr lang="ru-RU" sz="1800" dirty="0" err="1" smtClean="0">
                <a:solidFill>
                  <a:schemeClr val="tx1"/>
                </a:solidFill>
              </a:rPr>
              <a:t>Петродворцового</a:t>
            </a:r>
            <a:r>
              <a:rPr lang="ru-RU" sz="1800" dirty="0" smtClean="0">
                <a:solidFill>
                  <a:schemeClr val="tx1"/>
                </a:solidFill>
              </a:rPr>
              <a:t> района Санкт-Петербурга  </a:t>
            </a:r>
          </a:p>
          <a:p>
            <a:pPr algn="r"/>
            <a:r>
              <a:rPr lang="ru-RU" sz="1800" dirty="0" err="1" smtClean="0">
                <a:solidFill>
                  <a:schemeClr val="tx1"/>
                </a:solidFill>
              </a:rPr>
              <a:t>Бобрышова</a:t>
            </a:r>
            <a:r>
              <a:rPr lang="ru-RU" sz="1800" dirty="0" smtClean="0">
                <a:solidFill>
                  <a:schemeClr val="tx1"/>
                </a:solidFill>
              </a:rPr>
              <a:t> Н.В.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5600863" cy="645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12161" y="620688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Вот они все в теремке живут, песни поют.</a:t>
            </a:r>
            <a:br>
              <a:rPr lang="ru-RU" b="1" dirty="0"/>
            </a:br>
            <a:r>
              <a:rPr lang="ru-RU" b="1" dirty="0"/>
              <a:t>Вдруг идёт мимо медведь косолапый. Увидел медведь теремок, услыхал песни, остановился и заревел во всю мочь:</a:t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3"/>
            <a:ext cx="4791065" cy="638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220072" y="260648"/>
            <a:ext cx="3600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— Терем-теремок! Кто в тереме живёт?</a:t>
            </a:r>
            <a:br>
              <a:rPr lang="ru-RU" b="1" dirty="0"/>
            </a:br>
            <a:r>
              <a:rPr lang="ru-RU" b="1" dirty="0"/>
              <a:t>— Я, мышка-норушка.</a:t>
            </a:r>
            <a:br>
              <a:rPr lang="ru-RU" b="1" dirty="0"/>
            </a:br>
            <a:r>
              <a:rPr lang="ru-RU" b="1" dirty="0"/>
              <a:t>— Я, лягушка-квакушка.</a:t>
            </a:r>
            <a:br>
              <a:rPr lang="ru-RU" b="1" dirty="0"/>
            </a:br>
            <a:r>
              <a:rPr lang="ru-RU" b="1" dirty="0"/>
              <a:t>— Я, </a:t>
            </a:r>
            <a:r>
              <a:rPr lang="ru-RU" b="1" dirty="0" err="1"/>
              <a:t>зайчик-побегайчик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/>
              <a:t>— Я, лисичка-сестричка.</a:t>
            </a:r>
            <a:br>
              <a:rPr lang="ru-RU" b="1" dirty="0"/>
            </a:br>
            <a:r>
              <a:rPr lang="ru-RU" b="1" dirty="0"/>
              <a:t>— Я, </a:t>
            </a:r>
            <a:r>
              <a:rPr lang="ru-RU" b="1" dirty="0" err="1"/>
              <a:t>волчок-серый</a:t>
            </a:r>
            <a:r>
              <a:rPr lang="ru-RU" b="1" dirty="0"/>
              <a:t> бочок.</a:t>
            </a:r>
            <a:br>
              <a:rPr lang="ru-RU" b="1" dirty="0"/>
            </a:br>
            <a:r>
              <a:rPr lang="ru-RU" b="1" dirty="0"/>
              <a:t>— А ты кто?</a:t>
            </a:r>
            <a:br>
              <a:rPr lang="ru-RU" b="1" dirty="0"/>
            </a:br>
            <a:r>
              <a:rPr lang="ru-RU" b="1" dirty="0"/>
              <a:t>— А я медведь косолапый.</a:t>
            </a:r>
            <a:br>
              <a:rPr lang="ru-RU" b="1" dirty="0"/>
            </a:br>
            <a:r>
              <a:rPr lang="ru-RU" b="1" dirty="0"/>
              <a:t>— Иди к нам жить!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75610" cy="626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508104" y="260648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Медведь и полез в теремок.</a:t>
            </a:r>
            <a:br>
              <a:rPr lang="ru-RU" b="1" dirty="0"/>
            </a:br>
            <a:r>
              <a:rPr lang="ru-RU" b="1" dirty="0"/>
              <a:t>Лез-лез, лез-лез — никак не мог влезть и говорит:</a:t>
            </a:r>
            <a:br>
              <a:rPr lang="ru-RU" b="1" dirty="0"/>
            </a:br>
            <a:r>
              <a:rPr lang="ru-RU" b="1" dirty="0"/>
              <a:t>— Я лучше у вас на крыше буду жить.</a:t>
            </a:r>
            <a:br>
              <a:rPr lang="ru-RU" b="1" dirty="0"/>
            </a:br>
            <a:r>
              <a:rPr lang="ru-RU" b="1" dirty="0"/>
              <a:t>— Да ты нас раздавишь!</a:t>
            </a:r>
            <a:br>
              <a:rPr lang="ru-RU" b="1" dirty="0"/>
            </a:br>
            <a:r>
              <a:rPr lang="ru-RU" b="1" dirty="0"/>
              <a:t>— Нет, не раздавлю.</a:t>
            </a:r>
            <a:br>
              <a:rPr lang="ru-RU" b="1" dirty="0"/>
            </a:br>
            <a:r>
              <a:rPr lang="ru-RU" b="1" dirty="0"/>
              <a:t>— Ну так полезай!</a:t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3"/>
            <a:ext cx="5075610" cy="641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436096" y="188640"/>
            <a:ext cx="3384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Влез медведь на крышу.</a:t>
            </a:r>
            <a:br>
              <a:rPr lang="ru-RU" b="1" dirty="0"/>
            </a:br>
            <a:r>
              <a:rPr lang="ru-RU" b="1" dirty="0"/>
              <a:t>Только уселся — трах! — раздавил теремок.</a:t>
            </a:r>
            <a:br>
              <a:rPr lang="ru-RU" b="1" dirty="0"/>
            </a:br>
            <a:r>
              <a:rPr lang="ru-RU" b="1" dirty="0"/>
              <a:t>Затрещал теремок, упал на бок и весь развалился.</a:t>
            </a:r>
            <a:br>
              <a:rPr lang="ru-RU" b="1" dirty="0"/>
            </a:br>
            <a:r>
              <a:rPr lang="ru-RU" b="1" dirty="0"/>
              <a:t>Еле-еле успели из него выскочить: мышка-норушка, лягушка-квакушка, </a:t>
            </a:r>
            <a:r>
              <a:rPr lang="ru-RU" b="1" dirty="0" err="1"/>
              <a:t>зайчик-побегайчик</a:t>
            </a:r>
            <a:r>
              <a:rPr lang="ru-RU" b="1" dirty="0"/>
              <a:t>, лисичка-сестричка, </a:t>
            </a:r>
            <a:r>
              <a:rPr lang="ru-RU" b="1" dirty="0" err="1"/>
              <a:t>волчок-серый</a:t>
            </a:r>
            <a:r>
              <a:rPr lang="ru-RU" b="1" dirty="0"/>
              <a:t> бочок — все целы и невредимы.</a:t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5205764" cy="638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580112" y="332656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Принялись они брёвна носить, доски пилить — новый теремок строить.</a:t>
            </a:r>
            <a:br>
              <a:rPr lang="ru-RU" b="1" dirty="0"/>
            </a:br>
            <a:r>
              <a:rPr lang="ru-RU" b="1" dirty="0"/>
              <a:t>Лучше прежнего выстроили!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085184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Инсценировка сказки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«ТЕРЕМОК»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2" name="Picture 2" descr="http://mojmirok.ucoz.ru/_fr/6/0459763.jpg"/>
          <p:cNvPicPr>
            <a:picLocks noChangeAspect="1" noChangeArrowheads="1"/>
          </p:cNvPicPr>
          <p:nvPr/>
        </p:nvPicPr>
        <p:blipFill>
          <a:blip r:embed="rId2" cstate="print"/>
          <a:srcRect l="3077" b="4258"/>
          <a:stretch>
            <a:fillRect/>
          </a:stretch>
        </p:blipFill>
        <p:spPr bwMode="auto">
          <a:xfrm>
            <a:off x="2843808" y="260648"/>
            <a:ext cx="3816424" cy="4725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404664"/>
            <a:ext cx="5783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Пальчиковая гимнастика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1484784"/>
            <a:ext cx="4037837" cy="3903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B050"/>
                </a:solidFill>
              </a:rPr>
              <a:t>Сидит белка на тележке,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B050"/>
                </a:solidFill>
              </a:rPr>
              <a:t>Продаёт она орешки: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B050"/>
                </a:solidFill>
              </a:rPr>
              <a:t>Лисичке-сестричке,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B050"/>
                </a:solidFill>
              </a:rPr>
              <a:t> воробью, синичке,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B050"/>
                </a:solidFill>
              </a:rPr>
              <a:t>Мишке – толстопятому,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B050"/>
                </a:solidFill>
              </a:rPr>
              <a:t>Заиньке – усатому.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4338" name="Picture 2" descr="http://go2load.com/uploads/posts/2011-10/1319375998_belka-derevya.jpg"/>
          <p:cNvPicPr>
            <a:picLocks noChangeAspect="1" noChangeArrowheads="1"/>
          </p:cNvPicPr>
          <p:nvPr/>
        </p:nvPicPr>
        <p:blipFill>
          <a:blip r:embed="rId2" cstate="print"/>
          <a:srcRect l="6981" t="1613" r="31325"/>
          <a:stretch>
            <a:fillRect/>
          </a:stretch>
        </p:blipFill>
        <p:spPr bwMode="auto">
          <a:xfrm>
            <a:off x="395536" y="1412776"/>
            <a:ext cx="367240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772816"/>
            <a:ext cx="6624736" cy="201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МОЛОДЦЫ! </a:t>
            </a: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ДО НОВЫХ ВСТРЕЧ! 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267297" cy="300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35753" r="68370"/>
          <a:stretch>
            <a:fillRect/>
          </a:stretch>
        </p:blipFill>
        <p:spPr bwMode="auto">
          <a:xfrm>
            <a:off x="6804248" y="332656"/>
            <a:ext cx="1944215" cy="269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5100" t="24078" r="35823"/>
          <a:stretch>
            <a:fillRect/>
          </a:stretch>
        </p:blipFill>
        <p:spPr bwMode="auto">
          <a:xfrm>
            <a:off x="3707904" y="188640"/>
            <a:ext cx="1800200" cy="320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79512" y="20608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Кто, позабыв тревоги,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Спит в своей берлоге?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33265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Серовато,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зубовато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,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По полю рыщет,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Телят, ягнят ищет.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6136" y="134076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Какой зверь опасный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Ходит в шубе красной, 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Снег разгребает, 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Мышек хватает?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414908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Маленький шарик 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Под лавкой шарит.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364502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Скачет завирушка,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Не рот, а ловушка.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Попадут в ловушку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И комар, и мушка.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t="16186" r="47727"/>
          <a:stretch>
            <a:fillRect/>
          </a:stretch>
        </p:blipFill>
        <p:spPr bwMode="auto">
          <a:xfrm>
            <a:off x="2339752" y="3501008"/>
            <a:ext cx="1656184" cy="302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573016"/>
            <a:ext cx="2379887" cy="267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827" b="9375"/>
          <a:stretch>
            <a:fillRect/>
          </a:stretch>
        </p:blipFill>
        <p:spPr bwMode="auto">
          <a:xfrm>
            <a:off x="2267744" y="404664"/>
            <a:ext cx="447328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87624" y="4797152"/>
            <a:ext cx="6624736" cy="1964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ДОМ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ИЗБУШКА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ТЕРЕМОК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-15" b="2717"/>
          <a:stretch>
            <a:fillRect/>
          </a:stretch>
        </p:blipFill>
        <p:spPr bwMode="auto">
          <a:xfrm>
            <a:off x="2267744" y="332656"/>
            <a:ext cx="489654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03848" y="6237312"/>
            <a:ext cx="355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Русская народная сказка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752528" cy="582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80112" y="692696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Cтоит</a:t>
            </a:r>
            <a:r>
              <a:rPr lang="ru-RU" b="1" dirty="0"/>
              <a:t> в поле теремок.</a:t>
            </a:r>
            <a:br>
              <a:rPr lang="ru-RU" b="1" dirty="0"/>
            </a:br>
            <a:r>
              <a:rPr lang="ru-RU" b="1" dirty="0"/>
              <a:t>Бежит мимо мышка-норушка.</a:t>
            </a:r>
            <a:br>
              <a:rPr lang="ru-RU" b="1" dirty="0"/>
            </a:br>
            <a:r>
              <a:rPr lang="ru-RU" b="1" dirty="0"/>
              <a:t>Увидела теремок, остановилась и спрашивает:</a:t>
            </a:r>
            <a:br>
              <a:rPr lang="ru-RU" b="1" dirty="0"/>
            </a:br>
            <a:r>
              <a:rPr lang="ru-RU" b="1" dirty="0"/>
              <a:t>— Терем-теремок! Кто в тереме живёт?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Никто не отзывается.</a:t>
            </a:r>
            <a:br>
              <a:rPr lang="ru-RU" b="1" dirty="0"/>
            </a:br>
            <a:r>
              <a:rPr lang="ru-RU" b="1" dirty="0"/>
              <a:t>Вошла мышка в теремок и стала в нём жить.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32656"/>
            <a:ext cx="5184576" cy="623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96136" y="404664"/>
            <a:ext cx="28803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Прискакала к терему лягушка-квакушка и спрашивает:</a:t>
            </a:r>
            <a:br>
              <a:rPr lang="ru-RU" b="1" dirty="0"/>
            </a:br>
            <a:r>
              <a:rPr lang="ru-RU" b="1" dirty="0"/>
              <a:t>— Терем-теремок! Кто в тереме живёт</a:t>
            </a:r>
            <a:br>
              <a:rPr lang="ru-RU" b="1" dirty="0"/>
            </a:br>
            <a:r>
              <a:rPr lang="ru-RU" b="1" dirty="0"/>
              <a:t>— Я, мышка-норушка! А ты кто?</a:t>
            </a:r>
            <a:br>
              <a:rPr lang="ru-RU" b="1" dirty="0"/>
            </a:br>
            <a:r>
              <a:rPr lang="ru-RU" b="1" dirty="0"/>
              <a:t>— А я лягушка-квакушка.</a:t>
            </a:r>
            <a:br>
              <a:rPr lang="ru-RU" b="1" dirty="0"/>
            </a:br>
            <a:r>
              <a:rPr lang="ru-RU" b="1" dirty="0"/>
              <a:t>— Иди ко мне жить!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Лягушка прыгнула в теремок. Стали они вдвоём жить.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60648"/>
            <a:ext cx="4968553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08104" y="476672"/>
            <a:ext cx="3240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Бежит мимо </a:t>
            </a:r>
            <a:r>
              <a:rPr lang="ru-RU" b="1" dirty="0" err="1"/>
              <a:t>зайчик-побегайчик</a:t>
            </a:r>
            <a:r>
              <a:rPr lang="ru-RU" b="1" dirty="0"/>
              <a:t>. Остановился и спрашивает:</a:t>
            </a:r>
            <a:br>
              <a:rPr lang="ru-RU" b="1" dirty="0"/>
            </a:br>
            <a:r>
              <a:rPr lang="ru-RU" b="1" dirty="0"/>
              <a:t>— Терем-теремок! Кто в тереме живёт?</a:t>
            </a:r>
            <a:br>
              <a:rPr lang="ru-RU" b="1" dirty="0"/>
            </a:br>
            <a:r>
              <a:rPr lang="ru-RU" b="1" dirty="0"/>
              <a:t>— Я, мышка-норушка!</a:t>
            </a:r>
            <a:br>
              <a:rPr lang="ru-RU" b="1" dirty="0"/>
            </a:br>
            <a:r>
              <a:rPr lang="ru-RU" b="1" dirty="0"/>
              <a:t>— Я, лягушка-квакушка. А ты кто?</a:t>
            </a:r>
            <a:br>
              <a:rPr lang="ru-RU" b="1" dirty="0"/>
            </a:br>
            <a:r>
              <a:rPr lang="ru-RU" b="1" dirty="0"/>
              <a:t>— А я </a:t>
            </a:r>
            <a:r>
              <a:rPr lang="ru-RU" b="1" dirty="0" err="1"/>
              <a:t>зайчик-побегайчик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— Иди к нам жить!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Заяц скок в теремок! Стали они втроём жить.</a:t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5276938" cy="638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868144" y="764704"/>
            <a:ext cx="2880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Идёт лисичка-сестричка. Постучала в окошко и спрашивает:</a:t>
            </a:r>
            <a:br>
              <a:rPr lang="ru-RU" b="1" dirty="0" smtClean="0"/>
            </a:br>
            <a:r>
              <a:rPr lang="ru-RU" b="1" dirty="0" smtClean="0"/>
              <a:t>— Терем-теремок! Кто в тереме живёт?</a:t>
            </a:r>
            <a:br>
              <a:rPr lang="ru-RU" b="1" dirty="0" smtClean="0"/>
            </a:br>
            <a:r>
              <a:rPr lang="ru-RU" b="1" dirty="0" smtClean="0"/>
              <a:t>— Я, мышка-норушка.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2420888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— Я, лягушка-квакушка.</a:t>
            </a:r>
            <a:br>
              <a:rPr lang="ru-RU" b="1" dirty="0"/>
            </a:br>
            <a:r>
              <a:rPr lang="ru-RU" b="1" dirty="0"/>
              <a:t>— Я, </a:t>
            </a:r>
            <a:r>
              <a:rPr lang="ru-RU" b="1" dirty="0" err="1"/>
              <a:t>зайчик-побегайчик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/>
              <a:t>— А ты кто?</a:t>
            </a:r>
            <a:br>
              <a:rPr lang="ru-RU" b="1" dirty="0"/>
            </a:br>
            <a:r>
              <a:rPr lang="ru-RU" b="1" dirty="0"/>
              <a:t>— А я лисичка-сестричка.</a:t>
            </a:r>
            <a:br>
              <a:rPr lang="ru-RU" b="1" dirty="0"/>
            </a:br>
            <a:r>
              <a:rPr lang="ru-RU" b="1" dirty="0"/>
              <a:t>— Иди к нам жить!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Забралась лисичка в теремок. Стали они вчетвером жить.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170393" cy="602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96137" y="476672"/>
            <a:ext cx="3096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Прибежал </a:t>
            </a:r>
            <a:r>
              <a:rPr lang="ru-RU" b="1" dirty="0" err="1"/>
              <a:t>волчок-серый</a:t>
            </a:r>
            <a:r>
              <a:rPr lang="ru-RU" b="1" dirty="0"/>
              <a:t> бочок, заглянул в дверь, и спрашивает:</a:t>
            </a:r>
            <a:br>
              <a:rPr lang="ru-RU" b="1" dirty="0"/>
            </a:br>
            <a:r>
              <a:rPr lang="ru-RU" b="1" dirty="0"/>
              <a:t>— Терем-теремок! Кто в тереме живёт?</a:t>
            </a:r>
            <a:br>
              <a:rPr lang="ru-RU" b="1" dirty="0"/>
            </a:br>
            <a:r>
              <a:rPr lang="ru-RU" b="1" dirty="0"/>
              <a:t>— Я, мышка-норушка.</a:t>
            </a:r>
            <a:br>
              <a:rPr lang="ru-RU" b="1" dirty="0"/>
            </a:br>
            <a:r>
              <a:rPr lang="ru-RU" b="1" dirty="0"/>
              <a:t>— Я, лягушка-квакушка.</a:t>
            </a:r>
            <a:br>
              <a:rPr lang="ru-RU" b="1" dirty="0"/>
            </a:br>
            <a:r>
              <a:rPr lang="ru-RU" b="1" dirty="0"/>
              <a:t>— Я, </a:t>
            </a:r>
            <a:r>
              <a:rPr lang="ru-RU" b="1" dirty="0" err="1"/>
              <a:t>зайчик-побегайчик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/>
              <a:t>— Я, лисичка-сестричка.</a:t>
            </a:r>
            <a:br>
              <a:rPr lang="ru-RU" b="1" dirty="0"/>
            </a:br>
            <a:r>
              <a:rPr lang="ru-RU" b="1" dirty="0"/>
              <a:t>— А ты кто?</a:t>
            </a:r>
            <a:br>
              <a:rPr lang="ru-RU" b="1" dirty="0"/>
            </a:br>
            <a:r>
              <a:rPr lang="ru-RU" b="1" dirty="0"/>
              <a:t>— А я </a:t>
            </a:r>
            <a:r>
              <a:rPr lang="ru-RU" b="1" dirty="0" err="1"/>
              <a:t>волчок-серый</a:t>
            </a:r>
            <a:r>
              <a:rPr lang="ru-RU" b="1" dirty="0"/>
              <a:t> бочок.</a:t>
            </a:r>
            <a:br>
              <a:rPr lang="ru-RU" b="1" dirty="0"/>
            </a:br>
            <a:r>
              <a:rPr lang="ru-RU" b="1" dirty="0"/>
              <a:t>— Иди к нам жить!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Волк и влез в теремок. Стали впятером жить.</a:t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212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Логосказка  в речевой  и театрализованной  деятельности  детей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со сказкой «ТЕРЕМОК»</dc:title>
  <dc:creator>Наталья</dc:creator>
  <cp:lastModifiedBy>Наталья</cp:lastModifiedBy>
  <cp:revision>21</cp:revision>
  <dcterms:created xsi:type="dcterms:W3CDTF">2014-09-04T13:38:58Z</dcterms:created>
  <dcterms:modified xsi:type="dcterms:W3CDTF">2014-09-04T16:49:59Z</dcterms:modified>
</cp:coreProperties>
</file>