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58" r:id="rId5"/>
    <p:sldId id="259" r:id="rId6"/>
    <p:sldId id="260" r:id="rId7"/>
    <p:sldId id="263" r:id="rId8"/>
    <p:sldId id="265" r:id="rId9"/>
    <p:sldId id="261" r:id="rId10"/>
    <p:sldId id="266" r:id="rId11"/>
    <p:sldId id="262" r:id="rId12"/>
    <p:sldId id="280" r:id="rId13"/>
    <p:sldId id="267" r:id="rId14"/>
    <p:sldId id="268" r:id="rId15"/>
    <p:sldId id="278" r:id="rId16"/>
    <p:sldId id="270" r:id="rId17"/>
    <p:sldId id="269" r:id="rId18"/>
    <p:sldId id="271" r:id="rId19"/>
    <p:sldId id="272" r:id="rId20"/>
    <p:sldId id="274" r:id="rId21"/>
    <p:sldId id="275" r:id="rId22"/>
    <p:sldId id="276" r:id="rId23"/>
    <p:sldId id="277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3EB60D5-C891-489A-8F8C-74220FE27D64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890F6BB-561B-43F4-962E-56C9B6A73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60D5-C891-489A-8F8C-74220FE27D64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F6BB-561B-43F4-962E-56C9B6A73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60D5-C891-489A-8F8C-74220FE27D64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F6BB-561B-43F4-962E-56C9B6A73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3EB60D5-C891-489A-8F8C-74220FE27D64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F6BB-561B-43F4-962E-56C9B6A73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3EB60D5-C891-489A-8F8C-74220FE27D64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890F6BB-561B-43F4-962E-56C9B6A73B5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3EB60D5-C891-489A-8F8C-74220FE27D64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890F6BB-561B-43F4-962E-56C9B6A73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3EB60D5-C891-489A-8F8C-74220FE27D64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890F6BB-561B-43F4-962E-56C9B6A73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60D5-C891-489A-8F8C-74220FE27D64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F6BB-561B-43F4-962E-56C9B6A73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3EB60D5-C891-489A-8F8C-74220FE27D64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890F6BB-561B-43F4-962E-56C9B6A73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3EB60D5-C891-489A-8F8C-74220FE27D64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890F6BB-561B-43F4-962E-56C9B6A73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3EB60D5-C891-489A-8F8C-74220FE27D64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890F6BB-561B-43F4-962E-56C9B6A73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3EB60D5-C891-489A-8F8C-74220FE27D64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890F6BB-561B-43F4-962E-56C9B6A73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/>
              <a:t>Уход за ногами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500438"/>
            <a:ext cx="8062912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Презентация по СБО в 6 классе </a:t>
            </a:r>
            <a:r>
              <a:rPr lang="en-US" dirty="0" smtClean="0"/>
              <a:t>VIII</a:t>
            </a:r>
            <a:r>
              <a:rPr lang="ru-RU" dirty="0" smtClean="0"/>
              <a:t> вида. </a:t>
            </a:r>
          </a:p>
          <a:p>
            <a:pPr algn="ctr"/>
            <a:r>
              <a:rPr lang="ru-RU" dirty="0" smtClean="0"/>
              <a:t>Выполнил учитель классов </a:t>
            </a:r>
            <a:r>
              <a:rPr lang="en-US" dirty="0" smtClean="0"/>
              <a:t>VIII </a:t>
            </a:r>
            <a:r>
              <a:rPr lang="ru-RU" dirty="0" smtClean="0"/>
              <a:t>вида МОУ СОШ № 5 г. Ржева </a:t>
            </a:r>
          </a:p>
          <a:p>
            <a:pPr algn="ctr"/>
            <a:r>
              <a:rPr lang="ru-RU" dirty="0" smtClean="0"/>
              <a:t>Царькова Г.А.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Средства по уходу за кожей ног</a:t>
            </a:r>
            <a:endParaRPr lang="ru-RU" dirty="0"/>
          </a:p>
        </p:txBody>
      </p:sp>
      <p:pic>
        <p:nvPicPr>
          <p:cNvPr id="4" name="Содержимое 3" descr="58749450_fut_kare_cop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4439" y="1882775"/>
            <a:ext cx="6195122" cy="4572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Расслабляющий массаж</a:t>
            </a:r>
            <a:endParaRPr lang="ru-RU" dirty="0"/>
          </a:p>
        </p:txBody>
      </p:sp>
      <p:pic>
        <p:nvPicPr>
          <p:cNvPr id="4" name="Содержимое 3" descr="d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87354" y="1882775"/>
            <a:ext cx="4769291" cy="4572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 приведенных ниже рекомендаций выбери те, что подходят для тебя.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Подойдут ли </a:t>
            </a:r>
            <a:r>
              <a:rPr lang="ru-RU" dirty="0" smtClean="0"/>
              <a:t>тебе данные советы?</a:t>
            </a:r>
            <a:endParaRPr lang="ru-RU" dirty="0"/>
          </a:p>
        </p:txBody>
      </p:sp>
      <p:pic>
        <p:nvPicPr>
          <p:cNvPr id="4" name="Содержимое 3" descr="0060-060-Sovety-po-ukhodu-za-nogami-dlja-diabetiko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857364"/>
            <a:ext cx="6096000" cy="4572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Записать в тетрадь те советы, которым должны следовать все </a:t>
            </a:r>
            <a:endParaRPr lang="ru-RU" dirty="0"/>
          </a:p>
        </p:txBody>
      </p:sp>
      <p:pic>
        <p:nvPicPr>
          <p:cNvPr id="4" name="Содержимое 3" descr="0061-061-9.-Ezhednevno-ispolzovat-uvlazhnjajuschij-krem-dlja-no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Не стоять на холодных поверхностях</a:t>
            </a:r>
            <a:endParaRPr lang="ru-RU" dirty="0"/>
          </a:p>
        </p:txBody>
      </p:sp>
      <p:pic>
        <p:nvPicPr>
          <p:cNvPr id="4" name="Содержимое 3" descr="tow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2357430"/>
            <a:ext cx="4286279" cy="400052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Побалуем свои ножки</a:t>
            </a:r>
            <a:endParaRPr lang="ru-RU" dirty="0"/>
          </a:p>
        </p:txBody>
      </p:sp>
      <p:pic>
        <p:nvPicPr>
          <p:cNvPr id="4" name="Содержимое 3" descr="large_ped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0725" y="2444750"/>
            <a:ext cx="5162550" cy="344805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Различные ванночки</a:t>
            </a:r>
            <a:endParaRPr lang="ru-RU" dirty="0"/>
          </a:p>
        </p:txBody>
      </p:sp>
      <p:pic>
        <p:nvPicPr>
          <p:cNvPr id="4" name="Содержимое 3" descr="edc917026a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250" y="2201862"/>
            <a:ext cx="5905500" cy="393382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Пилинг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53674_2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75" y="2549525"/>
            <a:ext cx="5429250" cy="32385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Увлажнение </a:t>
            </a:r>
            <a:endParaRPr lang="ru-RU" dirty="0"/>
          </a:p>
        </p:txBody>
      </p:sp>
      <p:pic>
        <p:nvPicPr>
          <p:cNvPr id="6" name="Содержимое 5" descr="8a486766687015379d367b2bcd6c89294e8c381230847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43012" y="1949450"/>
            <a:ext cx="6657975" cy="44386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Почему необходим регулярный уход за ногами?</a:t>
            </a:r>
            <a:endParaRPr lang="ru-RU" dirty="0"/>
          </a:p>
        </p:txBody>
      </p:sp>
      <p:pic>
        <p:nvPicPr>
          <p:cNvPr id="4" name="Содержимое 3" descr="1626-cats_li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785926"/>
            <a:ext cx="4143404" cy="4429156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Хождение по морской гальке</a:t>
            </a:r>
            <a:endParaRPr lang="ru-RU" dirty="0"/>
          </a:p>
        </p:txBody>
      </p:sp>
      <p:pic>
        <p:nvPicPr>
          <p:cNvPr id="4" name="Содержимое 3" descr="cbbfbad185ea723dda060382c0bd5c98.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0059" y="1882775"/>
            <a:ext cx="4003882" cy="4572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Хождение по ракушечнику и песку</a:t>
            </a:r>
            <a:endParaRPr lang="ru-RU" dirty="0"/>
          </a:p>
        </p:txBody>
      </p:sp>
      <p:pic>
        <p:nvPicPr>
          <p:cNvPr id="4" name="Содержимое 3" descr="832157_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55310" y="1882775"/>
            <a:ext cx="3233380" cy="4572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Хождение по траве</a:t>
            </a:r>
            <a:endParaRPr lang="ru-RU" dirty="0"/>
          </a:p>
        </p:txBody>
      </p:sp>
      <p:pic>
        <p:nvPicPr>
          <p:cNvPr id="4" name="Содержимое 3" descr="77684-5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31136" y="2495423"/>
            <a:ext cx="4681728" cy="3346704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Педикюр </a:t>
            </a:r>
            <a:endParaRPr lang="ru-RU" dirty="0"/>
          </a:p>
        </p:txBody>
      </p:sp>
      <p:pic>
        <p:nvPicPr>
          <p:cNvPr id="4" name="Содержимое 3" descr="5_d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882775"/>
            <a:ext cx="4572000" cy="45720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Будьте здоровы!</a:t>
            </a:r>
            <a:endParaRPr lang="ru-RU"/>
          </a:p>
        </p:txBody>
      </p:sp>
      <p:pic>
        <p:nvPicPr>
          <p:cNvPr id="4" name="Содержимое 3" descr="93327219_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5626" y="1882775"/>
            <a:ext cx="6872748" cy="4572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Только ли женщинам необходим уход за кожей ног?</a:t>
            </a:r>
            <a:endParaRPr lang="ru-RU" dirty="0"/>
          </a:p>
        </p:txBody>
      </p:sp>
      <p:pic>
        <p:nvPicPr>
          <p:cNvPr id="4" name="Содержимое 3" descr="0006-006-Expert-Phar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же осуществляется ежедневный уход за кожей ног?</a:t>
            </a:r>
            <a:endParaRPr lang="ru-RU" dirty="0"/>
          </a:p>
        </p:txBody>
      </p:sp>
      <p:pic>
        <p:nvPicPr>
          <p:cNvPr id="4" name="Содержимое 3" descr="104730037_large_kakizbavitsyaotmozolejnanogaxvdomashnixusloviya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2448" y="1882775"/>
            <a:ext cx="6099104" cy="4572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Мытье ступней</a:t>
            </a:r>
            <a:endParaRPr lang="ru-RU" dirty="0"/>
          </a:p>
        </p:txBody>
      </p:sp>
      <p:pic>
        <p:nvPicPr>
          <p:cNvPr id="4" name="Содержимое 3" descr="192_kraso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3250" y="1882775"/>
            <a:ext cx="2857500" cy="4572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Чистка кожи и ногтей</a:t>
            </a:r>
            <a:endParaRPr lang="ru-RU" dirty="0"/>
          </a:p>
        </p:txBody>
      </p:sp>
      <p:pic>
        <p:nvPicPr>
          <p:cNvPr id="4" name="Содержимое 3" descr="JUPITERIMAGES-05509973-163020_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96629" y="1882775"/>
            <a:ext cx="3150742" cy="4572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Чистка огрубевшей кожи пяток</a:t>
            </a:r>
            <a:endParaRPr lang="ru-RU" dirty="0"/>
          </a:p>
        </p:txBody>
      </p:sp>
      <p:pic>
        <p:nvPicPr>
          <p:cNvPr id="4" name="Содержимое 3" descr="sredstva-ot-treshchin-na-piatka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38087" y="1882775"/>
            <a:ext cx="7067826" cy="4572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Приспособления для ухода за кожей стоп</a:t>
            </a:r>
            <a:endParaRPr lang="ru-RU" dirty="0"/>
          </a:p>
        </p:txBody>
      </p:sp>
      <p:pic>
        <p:nvPicPr>
          <p:cNvPr id="4" name="Содержимое 3" descr="oriflame_feet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30009" y="1882775"/>
            <a:ext cx="3883981" cy="4572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Нанесение питательных кремов</a:t>
            </a:r>
            <a:endParaRPr lang="ru-RU" dirty="0"/>
          </a:p>
        </p:txBody>
      </p:sp>
      <p:pic>
        <p:nvPicPr>
          <p:cNvPr id="4" name="Содержимое 3" descr="101166695_tLxVRVieL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5450" y="2249487"/>
            <a:ext cx="5753100" cy="383857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27</TotalTime>
  <Words>137</Words>
  <Application>Microsoft Office PowerPoint</Application>
  <PresentationFormat>Экран (4:3)</PresentationFormat>
  <Paragraphs>28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Яркая</vt:lpstr>
      <vt:lpstr>Уход за ногами</vt:lpstr>
      <vt:lpstr>Почему необходим регулярный уход за ногами?</vt:lpstr>
      <vt:lpstr>Только ли женщинам необходим уход за кожей ног?</vt:lpstr>
      <vt:lpstr>Как же осуществляется ежедневный уход за кожей ног?</vt:lpstr>
      <vt:lpstr>Мытье ступней</vt:lpstr>
      <vt:lpstr>Чистка кожи и ногтей</vt:lpstr>
      <vt:lpstr>Чистка огрубевшей кожи пяток</vt:lpstr>
      <vt:lpstr>Приспособления для ухода за кожей стоп</vt:lpstr>
      <vt:lpstr>Нанесение питательных кремов</vt:lpstr>
      <vt:lpstr>Средства по уходу за кожей ног</vt:lpstr>
      <vt:lpstr>Расслабляющий массаж</vt:lpstr>
      <vt:lpstr>Внимание!</vt:lpstr>
      <vt:lpstr>Подойдут ли тебе данные советы?</vt:lpstr>
      <vt:lpstr>Записать в тетрадь те советы, которым должны следовать все </vt:lpstr>
      <vt:lpstr>Не стоять на холодных поверхностях</vt:lpstr>
      <vt:lpstr>Побалуем свои ножки</vt:lpstr>
      <vt:lpstr>Различные ванночки</vt:lpstr>
      <vt:lpstr>Пилинг </vt:lpstr>
      <vt:lpstr>Увлажнение </vt:lpstr>
      <vt:lpstr>Хождение по морской гальке</vt:lpstr>
      <vt:lpstr>Хождение по ракушечнику и песку</vt:lpstr>
      <vt:lpstr>Хождение по траве</vt:lpstr>
      <vt:lpstr>Педикюр </vt:lpstr>
      <vt:lpstr>Будьте здоровы!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Уход за ногами</dc:title>
  <dc:creator>Admin</dc:creator>
  <cp:lastModifiedBy>Admin</cp:lastModifiedBy>
  <cp:revision>5</cp:revision>
  <dcterms:created xsi:type="dcterms:W3CDTF">2014-09-13T21:07:53Z</dcterms:created>
  <dcterms:modified xsi:type="dcterms:W3CDTF">2014-09-20T22:04:30Z</dcterms:modified>
</cp:coreProperties>
</file>