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1848"/>
    <a:srgbClr val="4F81BD"/>
    <a:srgbClr val="E1FFFF"/>
    <a:srgbClr val="CCFFFF"/>
    <a:srgbClr val="467A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B3E1-3851-40BE-B37C-F2BB43158DD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BD8A-AEDC-4716-9558-5CED241C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2;&#1072;&#1088;&#1080;&#1085;&#1072;\&#1056;&#1072;&#1073;&#1086;&#1095;&#1080;&#1081;%20&#1089;&#1090;&#1086;&#1083;\&#1082;&#1088;&#1086;&#1089;&#1089;&#1074;&#1086;&#1088;&#1076;%20&#1057;&#1077;&#1082;&#1088;&#1077;&#1090;&#1099;%20&#1042;&#1080;&#1085;&#1085;&#1080;-&#1055;&#1091;&#1093;&#1072;\15.mp3" TargetMode="External"/><Relationship Id="rId6" Type="http://schemas.openxmlformats.org/officeDocument/2006/relationships/slide" Target="slide11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2.jpe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os1.i.ua/1/101/295950.jpg" TargetMode="External"/><Relationship Id="rId3" Type="http://schemas.openxmlformats.org/officeDocument/2006/relationships/hyperlink" Target="http://0lik.ru/uploads/posts/2009-12/1261683467_0lik.ru_01.jpg" TargetMode="External"/><Relationship Id="rId7" Type="http://schemas.openxmlformats.org/officeDocument/2006/relationships/hyperlink" Target="http://photos1.fotosearch.com/bthumb/CSP/CSP712/k712121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rus.ec/files/author-portrait-18064-milne-alan-alexander.jpg" TargetMode="External"/><Relationship Id="rId5" Type="http://schemas.openxmlformats.org/officeDocument/2006/relationships/hyperlink" Target="http://www.mobilmusic.ru/file.php?id=637072" TargetMode="External"/><Relationship Id="rId4" Type="http://schemas.openxmlformats.org/officeDocument/2006/relationships/hyperlink" Target="http://www.proshkolu.ru/content/media/pic/std/2000000/1111000/1110064-e4189e88ae9baae9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4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6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6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6.gif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6.gif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6.gif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6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48064" y="1556792"/>
            <a:ext cx="3098925" cy="1446550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Секреты 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Винни Пуха</a:t>
            </a:r>
            <a:endParaRPr lang="ru-RU" sz="4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581128"/>
            <a:ext cx="49685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Кроссворд по произведению 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Алана </a:t>
            </a:r>
            <a:r>
              <a:rPr lang="ru-RU" sz="2400" b="1" spc="50" dirty="0" err="1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Милна</a:t>
            </a:r>
            <a:r>
              <a:rPr lang="ru-RU" sz="2400" b="1" spc="50" dirty="0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«Винни Пух и все –</a:t>
            </a:r>
            <a:r>
              <a:rPr lang="ru-RU" sz="2400" b="1" cap="none" spc="50" dirty="0" err="1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</a:t>
            </a:r>
            <a:r>
              <a:rPr lang="ru-RU" sz="2400" b="1" cap="none" spc="50" dirty="0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</a:t>
            </a:r>
            <a:r>
              <a:rPr lang="ru-RU" sz="2400" b="1" cap="none" spc="50" dirty="0" err="1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</a:t>
            </a:r>
            <a:r>
              <a:rPr lang="ru-RU" sz="2400" b="1" cap="none" spc="50" dirty="0" smtClean="0">
                <a:ln w="11430"/>
                <a:solidFill>
                  <a:srgbClr val="00184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ru-RU" sz="1200" b="1" dirty="0" smtClean="0">
                <a:ln>
                  <a:solidFill>
                    <a:srgbClr val="001848"/>
                  </a:solidFill>
                </a:ln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Всероссийский  дистанционный  конкурс  детских  творческих  работ    «В гостях у юбиляра»  конкурс  кроссвордов «Тайны произведений»</a:t>
            </a:r>
            <a:endParaRPr lang="ru-RU" sz="1200" b="1" cap="none" spc="50" dirty="0">
              <a:ln>
                <a:solidFill>
                  <a:srgbClr val="001848"/>
                </a:solidFill>
              </a:ln>
              <a:solidFill>
                <a:srgbClr val="0018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13" name="Прямоугольник 12"/>
          <p:cNvSpPr/>
          <p:nvPr/>
        </p:nvSpPr>
        <p:spPr>
          <a:xfrm>
            <a:off x="0" y="0"/>
            <a:ext cx="914400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Государственное учреждение «Средняя школа №  32», Казахстан, ВКО, г. Усть-Каменогорск</a:t>
            </a:r>
            <a:endParaRPr lang="ru-RU" sz="1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 useBgFill="1">
        <p:nvSpPr>
          <p:cNvPr id="14" name="Прямоугольник 13"/>
          <p:cNvSpPr/>
          <p:nvPr/>
        </p:nvSpPr>
        <p:spPr>
          <a:xfrm>
            <a:off x="0" y="6525344"/>
            <a:ext cx="8892480" cy="332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«Веселые подружки» руководитель – зав. школьной библиотекой Фурдыга М.Б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11" name="Рисунок 10" descr="k7121211.jp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-108520" y="5877272"/>
            <a:ext cx="1080120" cy="864096"/>
            <a:chOff x="7956376" y="5805264"/>
            <a:chExt cx="1080120" cy="864096"/>
          </a:xfrm>
        </p:grpSpPr>
        <p:pic>
          <p:nvPicPr>
            <p:cNvPr id="8" name="Рисунок 7" descr="k7121211.jpg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9" name="Прямоугольник 8">
              <a:hlinkClick r:id="rId6" action="ppaction://hlinksldjump"/>
            </p:cNvPr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ресурсы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pic>
        <p:nvPicPr>
          <p:cNvPr id="15" name="1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email"/>
          <a:stretch>
            <a:fillRect/>
          </a:stretch>
        </p:blipFill>
        <p:spPr>
          <a:xfrm>
            <a:off x="9468544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1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4" name="Рисунок 73" descr="author-portrait-18064-milne-alan-alexander копия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412776"/>
            <a:ext cx="3851920" cy="4293542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 Black" pitchFamily="34" charset="0"/>
              </a:rPr>
              <a:t>С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Ь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Ё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Я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О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З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63" name="Рисунок 62" descr="k7121211.jp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66" name="Прямоугольник 65">
              <a:hlinkClick r:id="rId6" action="ppaction://hlinksldjump"/>
            </p:cNvPr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sp>
        <p:nvSpPr>
          <p:cNvPr id="67" name="Скругленная прямоугольная выноска 66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Назовите имя и фамилию писателя, придумавшего меня и всех моих друзей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75" name="Рисунок 74" descr="Vinni3.gif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539552" y="3501008"/>
            <a:ext cx="2553721" cy="283463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 smtClean="0">
                <a:hlinkClick r:id="rId3"/>
              </a:rPr>
              <a:t>  http://0lik.ru/uploads/posts/2009-12/1261683467_0lik.ru_01.jpg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рамка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u="sng" dirty="0" smtClean="0">
                <a:hlinkClick r:id="rId4"/>
              </a:rPr>
              <a:t>http://www.proshkolu.ru/content/media/pic/std/2000000/1111000/1110064-e4189e88ae9baae9.gif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анимашка Винни пух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u="sng" dirty="0" smtClean="0">
              <a:hlinkClick r:id="rId3"/>
            </a:endParaRPr>
          </a:p>
          <a:p>
            <a:r>
              <a:rPr lang="ru-RU" u="sng" dirty="0" smtClean="0">
                <a:hlinkClick r:id="rId5"/>
              </a:rPr>
              <a:t>  http://www.mobilmusic.ru/file.php?id=637072</a:t>
            </a: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</a:rPr>
              <a:t>песня </a:t>
            </a:r>
            <a:r>
              <a:rPr lang="ru-RU" dirty="0" err="1" smtClean="0">
                <a:solidFill>
                  <a:schemeClr val="tx1"/>
                </a:solidFill>
              </a:rPr>
              <a:t>Винни-Пуха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u="sng" dirty="0" smtClean="0">
              <a:hlinkClick r:id="rId3"/>
            </a:endParaRPr>
          </a:p>
          <a:p>
            <a:r>
              <a:rPr lang="en-US" u="sng" dirty="0" smtClean="0">
                <a:hlinkClick r:id="rId3"/>
              </a:rPr>
              <a:t>http://ruant.narod.ru/Vinni/Vinni3.gif</a:t>
            </a:r>
            <a:r>
              <a:rPr lang="ru-RU" u="sng" dirty="0" smtClean="0">
                <a:hlinkClick r:id="rId3"/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Винни пух</a:t>
            </a:r>
            <a:r>
              <a:rPr lang="ru-RU" u="sng" dirty="0" smtClean="0">
                <a:solidFill>
                  <a:schemeClr val="tx1"/>
                </a:solidFill>
                <a:hlinkClick r:id="rId3"/>
              </a:rPr>
              <a:t> </a:t>
            </a:r>
          </a:p>
          <a:p>
            <a:r>
              <a:rPr lang="ru-RU" u="sng" dirty="0" smtClean="0">
                <a:solidFill>
                  <a:schemeClr val="tx1"/>
                </a:solidFill>
                <a:hlinkClick r:id="rId3"/>
              </a:rPr>
              <a:t>          </a:t>
            </a:r>
            <a:endParaRPr lang="ru-RU" u="sng" dirty="0" smtClean="0">
              <a:hlinkClick r:id="rId3"/>
            </a:endParaRPr>
          </a:p>
          <a:p>
            <a:r>
              <a:rPr lang="ru-RU" u="sng" dirty="0" smtClean="0">
                <a:hlinkClick r:id="rId3"/>
              </a:rPr>
              <a:t>http://0lik.ru/uploads/posts/2009-12/1261683467_0lik.ru_01.jpg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слайд 1</a:t>
            </a:r>
          </a:p>
          <a:p>
            <a:endParaRPr lang="ru-RU" u="sng" dirty="0" smtClean="0">
              <a:hlinkClick r:id="rId6"/>
            </a:endParaRPr>
          </a:p>
          <a:p>
            <a:r>
              <a:rPr lang="ru-RU" u="sng" dirty="0" smtClean="0">
                <a:hlinkClick r:id="rId6"/>
              </a:rPr>
              <a:t>http://lib.rus.ec/files/author-portrait-18064-milne-alan-alexander.jpg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Алан  </a:t>
            </a:r>
            <a:r>
              <a:rPr lang="ru-RU" dirty="0" err="1" smtClean="0">
                <a:solidFill>
                  <a:schemeClr val="tx1"/>
                </a:solidFill>
              </a:rPr>
              <a:t>Милн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04048" y="2348880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39552" y="515719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http://photos1.fotosearch.com/bthumb/CSP/CSP712/k7121211.jpg</a:t>
            </a:r>
            <a:r>
              <a:rPr lang="ru-RU" dirty="0" smtClean="0"/>
              <a:t> горшок с медом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83568" y="2492896"/>
            <a:ext cx="387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http://os1.i.ua/1/101/295950.jpg</a:t>
            </a:r>
            <a:r>
              <a:rPr lang="ru-RU" dirty="0" smtClean="0"/>
              <a:t>  фон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04664"/>
            <a:ext cx="6480720" cy="769441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04048" y="2348880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1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кругленная прямоугольная выноска 78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Под каким именем я жил в лесу?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81" name="Рисунок 80" descr="puh1.gif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467544" y="3140968"/>
            <a:ext cx="2438340" cy="3142750"/>
          </a:xfrm>
          <a:prstGeom prst="rect">
            <a:avLst/>
          </a:prstGeom>
        </p:spPr>
      </p:pic>
      <p:grpSp>
        <p:nvGrpSpPr>
          <p:cNvPr id="85" name="Группа 84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86" name="Рисунок 85" descr="k7121211.jp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87" name="Прямоугольник 86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pic>
        <p:nvPicPr>
          <p:cNvPr id="62" name="Рисунок 61" descr="Vinni3.gif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395536" y="3356992"/>
            <a:ext cx="2553721" cy="283463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79" grpId="0" animBg="1"/>
      <p:bldP spid="7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Рисунок 66" descr="Vinni3.gif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395536" y="3429000"/>
            <a:ext cx="2553721" cy="283463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 Black" pitchFamily="34" charset="0"/>
              </a:rPr>
              <a:t>Д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 Black" pitchFamily="34" charset="0"/>
              </a:rPr>
              <a:t>Е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 Black" pitchFamily="34" charset="0"/>
              </a:rPr>
              <a:t>С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Ь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707904" y="2780928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2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63" name="Скругленная прямоугольная выноска 62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Какое имя решили придумать Пятачку </a:t>
            </a:r>
            <a:r>
              <a:rPr lang="ru-RU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Кенга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и Кристофер Робен?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66" name="Рисунок 65" descr="puh1.gif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683568" y="3284984"/>
            <a:ext cx="2438340" cy="3142750"/>
          </a:xfrm>
          <a:prstGeom prst="rect">
            <a:avLst/>
          </a:prstGeom>
        </p:spPr>
      </p:pic>
      <p:grpSp>
        <p:nvGrpSpPr>
          <p:cNvPr id="74" name="Группа 73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75" name="Рисунок 74" descr="k7121211.jpg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79" name="Прямоугольник 78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  <p:bldP spid="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 Black" pitchFamily="34" charset="0"/>
              </a:rPr>
              <a:t>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Ь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004048" y="3212976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3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63" name="Скругленная прямоугольная выноска 62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Что закричал Пятачок, заглянув в яму со </a:t>
            </a:r>
            <a:r>
              <a:rPr lang="ru-RU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Слонопотамом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75" name="Рисунок 74" descr="k7121211.jpg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79" name="Прямоугольник 78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pic>
        <p:nvPicPr>
          <p:cNvPr id="67" name="Рисунок 66" descr="Vinni3.gif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395536" y="3501008"/>
            <a:ext cx="2553721" cy="2834630"/>
          </a:xfrm>
          <a:prstGeom prst="rect">
            <a:avLst/>
          </a:prstGeom>
        </p:spPr>
      </p:pic>
      <p:pic>
        <p:nvPicPr>
          <p:cNvPr id="66" name="Рисунок 65" descr="puh1.gif"/>
          <p:cNvPicPr>
            <a:picLocks noChangeAspect="1"/>
          </p:cNvPicPr>
          <p:nvPr/>
        </p:nvPicPr>
        <p:blipFill>
          <a:blip r:embed="rId6" cstate="email">
            <a:lum contrast="20000"/>
          </a:blip>
          <a:stretch>
            <a:fillRect/>
          </a:stretch>
        </p:blipFill>
        <p:spPr>
          <a:xfrm>
            <a:off x="539552" y="3284984"/>
            <a:ext cx="2438340" cy="3142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  <p:bldP spid="6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 Black" pitchFamily="34" charset="0"/>
              </a:rPr>
              <a:t>Д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Ь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 Black" pitchFamily="34" charset="0"/>
              </a:rPr>
              <a:t>А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75856" y="3645024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4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63" name="Скругленная прямоугольная выноска 62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 назывался замок, в котором жила Сова?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81" name="Рисунок 80" descr="k7121211.jpg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82" name="Прямоугольник 81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pic>
        <p:nvPicPr>
          <p:cNvPr id="67" name="Рисунок 66" descr="Vinni3.gif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395536" y="3429000"/>
            <a:ext cx="2553721" cy="2834630"/>
          </a:xfrm>
          <a:prstGeom prst="rect">
            <a:avLst/>
          </a:prstGeom>
        </p:spPr>
      </p:pic>
      <p:pic>
        <p:nvPicPr>
          <p:cNvPr id="66" name="Рисунок 65" descr="puh1.gif"/>
          <p:cNvPicPr>
            <a:picLocks noChangeAspect="1"/>
          </p:cNvPicPr>
          <p:nvPr/>
        </p:nvPicPr>
        <p:blipFill>
          <a:blip r:embed="rId6" cstate="email">
            <a:lum contrast="20000"/>
          </a:blip>
          <a:stretch>
            <a:fillRect/>
          </a:stretch>
        </p:blipFill>
        <p:spPr>
          <a:xfrm>
            <a:off x="611560" y="3284984"/>
            <a:ext cx="2438340" cy="3142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  <p:bldP spid="6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М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С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Ь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Ё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Д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2" name="Группа 61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63" name="Рисунок 62" descr="k7121211.jpg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66" name="Прямоугольник 65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sp>
        <p:nvSpPr>
          <p:cNvPr id="67" name="Скругленный прямоугольник 66"/>
          <p:cNvSpPr/>
          <p:nvPr/>
        </p:nvSpPr>
        <p:spPr>
          <a:xfrm>
            <a:off x="5436096" y="4077072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5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4" name="Скругленная прямоугольная выноска 73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 какую приманку я собрался ловить </a:t>
            </a:r>
            <a:r>
              <a:rPr lang="ru-RU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Слонопотама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79" name="Рисунок 78" descr="Vinni3.gif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539552" y="3501008"/>
            <a:ext cx="2553721" cy="2834630"/>
          </a:xfrm>
          <a:prstGeom prst="rect">
            <a:avLst/>
          </a:prstGeom>
        </p:spPr>
      </p:pic>
      <p:pic>
        <p:nvPicPr>
          <p:cNvPr id="75" name="Рисунок 74" descr="puh1.gif"/>
          <p:cNvPicPr>
            <a:picLocks noChangeAspect="1"/>
          </p:cNvPicPr>
          <p:nvPr/>
        </p:nvPicPr>
        <p:blipFill>
          <a:blip r:embed="rId6" cstate="email">
            <a:lum contrast="20000"/>
          </a:blip>
          <a:stretch>
            <a:fillRect/>
          </a:stretch>
        </p:blipFill>
        <p:spPr>
          <a:xfrm>
            <a:off x="755576" y="3284984"/>
            <a:ext cx="2438340" cy="3142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4" grpId="0" animBg="1"/>
      <p:bldP spid="7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С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Ь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Ё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Я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2" name="Группа 61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63" name="Рисунок 62" descr="k7121211.jpg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66" name="Прямоугольник 65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sp>
        <p:nvSpPr>
          <p:cNvPr id="67" name="Скругленный прямоугольник 66"/>
          <p:cNvSpPr/>
          <p:nvPr/>
        </p:nvSpPr>
        <p:spPr>
          <a:xfrm>
            <a:off x="2915816" y="4509120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6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4" name="Скругленная прямоугольная выноска 73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 называлась игра, в которую я играл с Пятачком, Кроликом и Крошкой </a:t>
            </a:r>
            <a:r>
              <a:rPr lang="ru-RU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79" name="Рисунок 78" descr="Vinni3.gif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467544" y="3573016"/>
            <a:ext cx="2553721" cy="2834630"/>
          </a:xfrm>
          <a:prstGeom prst="rect">
            <a:avLst/>
          </a:prstGeom>
        </p:spPr>
      </p:pic>
      <p:pic>
        <p:nvPicPr>
          <p:cNvPr id="75" name="Рисунок 74" descr="puh1.gif"/>
          <p:cNvPicPr>
            <a:picLocks noChangeAspect="1"/>
          </p:cNvPicPr>
          <p:nvPr/>
        </p:nvPicPr>
        <p:blipFill>
          <a:blip r:embed="rId6" cstate="email">
            <a:lum contrast="20000"/>
          </a:blip>
          <a:stretch>
            <a:fillRect/>
          </a:stretch>
        </p:blipFill>
        <p:spPr>
          <a:xfrm>
            <a:off x="683568" y="3356992"/>
            <a:ext cx="2438340" cy="3142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4" grpId="0" animBg="1"/>
      <p:bldP spid="7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С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Ь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Ё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Я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66" name="Рисунок 65" descr="k7121211.jpg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67" name="Прямоугольник 66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3707904" y="4941168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7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5" name="Скругленная прямоугольная выноска 74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Что было в бутылке, которую я выловил во время дождя?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62" name="Рисунок 61" descr="Vinni3.gif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467544" y="3573016"/>
            <a:ext cx="2553721" cy="2834630"/>
          </a:xfrm>
          <a:prstGeom prst="rect">
            <a:avLst/>
          </a:prstGeom>
        </p:spPr>
      </p:pic>
      <p:pic>
        <p:nvPicPr>
          <p:cNvPr id="79" name="Рисунок 78" descr="puh1.gif"/>
          <p:cNvPicPr>
            <a:picLocks noChangeAspect="1"/>
          </p:cNvPicPr>
          <p:nvPr/>
        </p:nvPicPr>
        <p:blipFill>
          <a:blip r:embed="rId6" cstate="email">
            <a:lum contrast="20000"/>
          </a:blip>
          <a:stretch>
            <a:fillRect/>
          </a:stretch>
        </p:blipFill>
        <p:spPr>
          <a:xfrm>
            <a:off x="755576" y="3429000"/>
            <a:ext cx="2438340" cy="3142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 animBg="1"/>
      <p:bldP spid="7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251520" y="260648"/>
            <a:ext cx="8640960" cy="6336704"/>
          </a:xfrm>
          <a:prstGeom prst="roundRect">
            <a:avLst/>
          </a:prstGeom>
          <a:solidFill>
            <a:srgbClr val="E1FFFF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814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68144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6814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8144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68144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3609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С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240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596336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64288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28384" y="234888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3995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00192" y="278092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Ь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609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00192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96336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164288" y="321297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0019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04048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36096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39952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Ш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07904" y="3645024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00192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Ё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32240" y="4077072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Д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27585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39952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07904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04048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Я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572000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436096" y="4509120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609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404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3995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732240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4288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596336" y="4941168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436096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О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00404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З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300192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Т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732240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7164288" y="5373216"/>
            <a:ext cx="396000" cy="396000"/>
          </a:xfrm>
          <a:prstGeom prst="roundRect">
            <a:avLst/>
          </a:prstGeom>
          <a:ln w="28575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</a:t>
            </a:r>
            <a:endParaRPr lang="ru-RU" sz="2400" dirty="0">
              <a:latin typeface="Arial Black" pitchFamily="34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7884368" y="5805264"/>
            <a:ext cx="1080120" cy="864096"/>
            <a:chOff x="7956376" y="5805264"/>
            <a:chExt cx="1080120" cy="864096"/>
          </a:xfrm>
        </p:grpSpPr>
        <p:pic>
          <p:nvPicPr>
            <p:cNvPr id="63" name="Рисунок 62" descr="k7121211.jpg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56376" y="5805264"/>
              <a:ext cx="1080120" cy="864096"/>
            </a:xfrm>
            <a:prstGeom prst="rect">
              <a:avLst/>
            </a:prstGeom>
          </p:spPr>
        </p:pic>
        <p:sp>
          <p:nvSpPr>
            <p:cNvPr id="66" name="Прямоугольник 65"/>
            <p:cNvSpPr/>
            <p:nvPr/>
          </p:nvSpPr>
          <p:spPr>
            <a:xfrm>
              <a:off x="8172400" y="6165304"/>
              <a:ext cx="72008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rgbClr val="001848"/>
                  </a:solidFill>
                  <a:latin typeface="Arial Narrow" pitchFamily="34" charset="0"/>
                </a:rPr>
                <a:t>дальше</a:t>
              </a:r>
              <a:endParaRPr lang="ru-RU" sz="1000" b="1" dirty="0">
                <a:solidFill>
                  <a:srgbClr val="001848"/>
                </a:solidFill>
                <a:latin typeface="Arial Narrow" pitchFamily="34" charset="0"/>
              </a:endParaRPr>
            </a:p>
          </p:txBody>
        </p:sp>
      </p:grpSp>
      <p:sp>
        <p:nvSpPr>
          <p:cNvPr id="67" name="Скругленный прямоугольник 66"/>
          <p:cNvSpPr/>
          <p:nvPr/>
        </p:nvSpPr>
        <p:spPr>
          <a:xfrm>
            <a:off x="4572000" y="5373216"/>
            <a:ext cx="396000" cy="3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8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4" name="Скругленная прямоугольная выноска 73"/>
          <p:cNvSpPr/>
          <p:nvPr/>
        </p:nvSpPr>
        <p:spPr>
          <a:xfrm>
            <a:off x="899592" y="692696"/>
            <a:ext cx="5184576" cy="1548752"/>
          </a:xfrm>
          <a:prstGeom prst="wedgeRoundRectCallout">
            <a:avLst>
              <a:gd name="adj1" fmla="val -39078"/>
              <a:gd name="adj2" fmla="val 119505"/>
              <a:gd name="adj3" fmla="val 16667"/>
            </a:avLst>
          </a:prstGeom>
          <a:solidFill>
            <a:srgbClr val="4F81B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Какой предмет Кристофер Робин назвал «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удрость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уха?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79" name="Рисунок 78" descr="Vinni3.gif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tretch>
            <a:fillRect/>
          </a:stretch>
        </p:blipFill>
        <p:spPr>
          <a:xfrm>
            <a:off x="467544" y="3573016"/>
            <a:ext cx="2553721" cy="2834630"/>
          </a:xfrm>
          <a:prstGeom prst="rect">
            <a:avLst/>
          </a:prstGeom>
        </p:spPr>
      </p:pic>
      <p:pic>
        <p:nvPicPr>
          <p:cNvPr id="75" name="Рисунок 74" descr="puh1.gif"/>
          <p:cNvPicPr>
            <a:picLocks noChangeAspect="1"/>
          </p:cNvPicPr>
          <p:nvPr/>
        </p:nvPicPr>
        <p:blipFill>
          <a:blip r:embed="rId6" cstate="email">
            <a:lum contrast="20000"/>
          </a:blip>
          <a:stretch>
            <a:fillRect/>
          </a:stretch>
        </p:blipFill>
        <p:spPr>
          <a:xfrm>
            <a:off x="755576" y="3429000"/>
            <a:ext cx="2438340" cy="3142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4" grpId="0" animBg="1"/>
      <p:bldP spid="7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500</Words>
  <Application>Microsoft Office PowerPoint</Application>
  <PresentationFormat>Экран (4:3)</PresentationFormat>
  <Paragraphs>333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Артем</dc:creator>
  <cp:lastModifiedBy>Артем</cp:lastModifiedBy>
  <cp:revision>111</cp:revision>
  <dcterms:created xsi:type="dcterms:W3CDTF">2012-01-19T06:16:58Z</dcterms:created>
  <dcterms:modified xsi:type="dcterms:W3CDTF">2012-02-04T11:55:13Z</dcterms:modified>
</cp:coreProperties>
</file>