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E00A-845B-4EC9-8D8F-0458E82898D8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C0FE-4184-45D0-9AE3-AB32CB76C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E00A-845B-4EC9-8D8F-0458E82898D8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C0FE-4184-45D0-9AE3-AB32CB76C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E00A-845B-4EC9-8D8F-0458E82898D8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C0FE-4184-45D0-9AE3-AB32CB76C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E00A-845B-4EC9-8D8F-0458E82898D8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C0FE-4184-45D0-9AE3-AB32CB76C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E00A-845B-4EC9-8D8F-0458E82898D8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C0FE-4184-45D0-9AE3-AB32CB76C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E00A-845B-4EC9-8D8F-0458E82898D8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C0FE-4184-45D0-9AE3-AB32CB76C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E00A-845B-4EC9-8D8F-0458E82898D8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C0FE-4184-45D0-9AE3-AB32CB76C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E00A-845B-4EC9-8D8F-0458E82898D8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C0FE-4184-45D0-9AE3-AB32CB76C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E00A-845B-4EC9-8D8F-0458E82898D8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C0FE-4184-45D0-9AE3-AB32CB76C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E00A-845B-4EC9-8D8F-0458E82898D8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C0FE-4184-45D0-9AE3-AB32CB76C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E00A-845B-4EC9-8D8F-0458E82898D8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AC0FE-4184-45D0-9AE3-AB32CB76C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1E00A-845B-4EC9-8D8F-0458E82898D8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AC0FE-4184-45D0-9AE3-AB32CB76C8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ldorado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etu.r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Информация - Каталог статей - Сайт МБОУ &quot;СОШ 1 р. п. Самойл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ПОСЛЕДНИЙ ЗВОНОК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64488" cy="64807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ЧЕГО СТОИТ ОПАСАТЬСЯ В НАСТУПИВШЕМ УЧЕБНОМ </a:t>
            </a:r>
            <a:r>
              <a:rPr lang="ru-RU" dirty="0" smtClean="0">
                <a:latin typeface="Monotype Corsiva" pitchFamily="66" charset="0"/>
              </a:rPr>
              <a:t>ГОДУ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1. Своего острого языка.</a:t>
            </a:r>
          </a:p>
          <a:p>
            <a:r>
              <a:rPr lang="ru-RU" dirty="0" smtClean="0">
                <a:latin typeface="Monotype Corsiva" pitchFamily="66" charset="0"/>
              </a:rPr>
              <a:t>2. Перемен в личной жизни, которые произойдут на большой перемене.</a:t>
            </a:r>
          </a:p>
          <a:p>
            <a:r>
              <a:rPr lang="ru-RU" dirty="0" smtClean="0">
                <a:latin typeface="Monotype Corsiva" pitchFamily="66" charset="0"/>
              </a:rPr>
              <a:t>3. Овладения навыками пользователя </a:t>
            </a:r>
            <a:r>
              <a:rPr lang="ru-RU" dirty="0" smtClean="0">
                <a:latin typeface="Monotype Corsiva" pitchFamily="66" charset="0"/>
                <a:hlinkClick r:id="rId3"/>
              </a:rPr>
              <a:t>компьютера</a:t>
            </a:r>
            <a:r>
              <a:rPr lang="ru-RU" dirty="0" smtClean="0">
                <a:latin typeface="Monotype Corsiva" pitchFamily="66" charset="0"/>
              </a:rPr>
              <a:t> и его повышенного интереса к дискам с коллекциями ученических сочинений учителем литературы.</a:t>
            </a:r>
          </a:p>
          <a:p>
            <a:r>
              <a:rPr lang="ru-RU" dirty="0" smtClean="0">
                <a:latin typeface="Monotype Corsiva" pitchFamily="66" charset="0"/>
              </a:rPr>
              <a:t>4. Потерять учебник по геометрии.</a:t>
            </a:r>
          </a:p>
          <a:p>
            <a:r>
              <a:rPr lang="ru-RU" dirty="0" smtClean="0">
                <a:latin typeface="Monotype Corsiva" pitchFamily="66" charset="0"/>
              </a:rPr>
              <a:t>5. Приводящего в восторг ощущения свободного полета при своем падении в глазах учителя химии.</a:t>
            </a:r>
          </a:p>
          <a:p>
            <a:r>
              <a:rPr lang="ru-RU" dirty="0" smtClean="0">
                <a:latin typeface="Monotype Corsiva" pitchFamily="66" charset="0"/>
              </a:rPr>
              <a:t>6. Однажды весной прийти в школу в свитере наизнанку и не заметить этого.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Бабье лето в Украине начинается со штормового предупреждения - Новости Общества - Новости Mail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ЧТО О ВАС ГОВОРЯТ </a:t>
            </a:r>
            <a:r>
              <a:rPr lang="ru-RU" dirty="0" smtClean="0">
                <a:latin typeface="Monotype Corsiva" pitchFamily="66" charset="0"/>
              </a:rPr>
              <a:t>УЧИТЕЛЯ </a:t>
            </a:r>
            <a:r>
              <a:rPr lang="ru-RU" dirty="0" smtClean="0">
                <a:latin typeface="Monotype Corsiva" pitchFamily="66" charset="0"/>
              </a:rPr>
              <a:t>(выберите подходящий вариант)</a:t>
            </a:r>
          </a:p>
          <a:p>
            <a:r>
              <a:rPr lang="ru-RU" dirty="0" smtClean="0">
                <a:latin typeface="Monotype Corsiva" pitchFamily="66" charset="0"/>
              </a:rPr>
              <a:t>1. Вы - яркая незаурядная личность.</a:t>
            </a:r>
          </a:p>
          <a:p>
            <a:r>
              <a:rPr lang="ru-RU" dirty="0" smtClean="0">
                <a:latin typeface="Monotype Corsiva" pitchFamily="66" charset="0"/>
              </a:rPr>
              <a:t>2. Величайший из лодырей всех </a:t>
            </a:r>
            <a:r>
              <a:rPr lang="ru-RU" dirty="0" smtClean="0">
                <a:latin typeface="Monotype Corsiva" pitchFamily="66" charset="0"/>
                <a:hlinkClick r:id="rId3"/>
              </a:rPr>
              <a:t>лет</a:t>
            </a:r>
            <a:r>
              <a:rPr lang="ru-RU" dirty="0" smtClean="0">
                <a:latin typeface="Monotype Corsiva" pitchFamily="66" charset="0"/>
              </a:rPr>
              <a:t> и классов.</a:t>
            </a:r>
          </a:p>
          <a:p>
            <a:r>
              <a:rPr lang="ru-RU" dirty="0" smtClean="0">
                <a:latin typeface="Monotype Corsiva" pitchFamily="66" charset="0"/>
              </a:rPr>
              <a:t>3. Лучше бы вам этого не знать.</a:t>
            </a:r>
          </a:p>
          <a:p>
            <a:r>
              <a:rPr lang="ru-RU" dirty="0" smtClean="0">
                <a:latin typeface="Monotype Corsiva" pitchFamily="66" charset="0"/>
              </a:rPr>
              <a:t>4. Для этого класса вы слишком интеллигентны.</a:t>
            </a:r>
          </a:p>
          <a:p>
            <a:r>
              <a:rPr lang="ru-RU" dirty="0" smtClean="0">
                <a:latin typeface="Monotype Corsiva" pitchFamily="66" charset="0"/>
              </a:rPr>
              <a:t>5. Мастер разводить мелкую философию на глубоких местах.</a:t>
            </a:r>
          </a:p>
          <a:p>
            <a:r>
              <a:rPr lang="ru-RU" dirty="0" smtClean="0">
                <a:latin typeface="Monotype Corsiva" pitchFamily="66" charset="0"/>
              </a:rPr>
              <a:t>6. Бывают ученики сложнее, но редко.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&quot;Ищем&quot; волк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ЧТО О ТЕБЕ ДУМАЮТ </a:t>
            </a:r>
            <a:r>
              <a:rPr lang="ru-RU" dirty="0" smtClean="0">
                <a:latin typeface="Monotype Corsiva" pitchFamily="66" charset="0"/>
              </a:rPr>
              <a:t>ОДНОКЛАССНИКИ (</a:t>
            </a:r>
            <a:r>
              <a:rPr lang="ru-RU" dirty="0" smtClean="0">
                <a:latin typeface="Monotype Corsiva" pitchFamily="66" charset="0"/>
              </a:rPr>
              <a:t>выберите подходящий вариант)</a:t>
            </a:r>
          </a:p>
          <a:p>
            <a:r>
              <a:rPr lang="ru-RU" dirty="0" smtClean="0">
                <a:latin typeface="Monotype Corsiva" pitchFamily="66" charset="0"/>
              </a:rPr>
              <a:t>1. Мы за тобой, как за каменной стеной.</a:t>
            </a:r>
          </a:p>
          <a:p>
            <a:r>
              <a:rPr lang="ru-RU" dirty="0" smtClean="0">
                <a:latin typeface="Monotype Corsiva" pitchFamily="66" charset="0"/>
              </a:rPr>
              <a:t>2. Нам не жить друг без друга.</a:t>
            </a:r>
          </a:p>
          <a:p>
            <a:r>
              <a:rPr lang="ru-RU" dirty="0" smtClean="0">
                <a:latin typeface="Monotype Corsiva" pitchFamily="66" charset="0"/>
              </a:rPr>
              <a:t>3. Зачем, зачем на белом свете есть безответная любовь?</a:t>
            </a:r>
          </a:p>
          <a:p>
            <a:r>
              <a:rPr lang="ru-RU" dirty="0" smtClean="0">
                <a:latin typeface="Monotype Corsiva" pitchFamily="66" charset="0"/>
              </a:rPr>
              <a:t>4. Конечно, ты не </a:t>
            </a:r>
            <a:r>
              <a:rPr lang="ru-RU" dirty="0" err="1" smtClean="0">
                <a:latin typeface="Monotype Corsiva" pitchFamily="66" charset="0"/>
              </a:rPr>
              <a:t>Ди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Каприо</a:t>
            </a:r>
            <a:r>
              <a:rPr lang="ru-RU" dirty="0" smtClean="0">
                <a:latin typeface="Monotype Corsiva" pitchFamily="66" charset="0"/>
              </a:rPr>
              <a:t>, но тоже ничего.</a:t>
            </a:r>
          </a:p>
          <a:p>
            <a:r>
              <a:rPr lang="ru-RU" dirty="0" smtClean="0">
                <a:latin typeface="Monotype Corsiva" pitchFamily="66" charset="0"/>
              </a:rPr>
              <a:t>5. Будь чуть-чуть добрее к людям.</a:t>
            </a:r>
          </a:p>
          <a:p>
            <a:r>
              <a:rPr lang="ru-RU" dirty="0" smtClean="0">
                <a:latin typeface="Monotype Corsiva" pitchFamily="66" charset="0"/>
              </a:rPr>
              <a:t>6. С тобой можно идти в разведку.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Скачивание изображения: ЖЕЛТЫЕ, ЗЕЛЁНЫЕ, ПРИРОДА 384657 / Разрешение: original / Раздел: Макро / HallP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64488" cy="66693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3813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Мы, ученики школы №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2 в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день начала учебного года клянемся</a:t>
            </a:r>
            <a:r>
              <a:rPr lang="ru-RU" sz="2400" dirty="0" smtClean="0">
                <a:latin typeface="Monotype Corsiva" pitchFamily="66" charset="0"/>
              </a:rPr>
              <a:t>: </a:t>
            </a:r>
            <a:r>
              <a:rPr lang="ru-RU" sz="2400" dirty="0" smtClean="0">
                <a:latin typeface="Monotype Corsiva" pitchFamily="66" charset="0"/>
              </a:rPr>
              <a:t>-</a:t>
            </a: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Никогда не ходить в </a:t>
            </a:r>
            <a:r>
              <a:rPr lang="ru-RU" sz="2400" dirty="0" smtClean="0">
                <a:latin typeface="Monotype Corsiva" pitchFamily="66" charset="0"/>
              </a:rPr>
              <a:t>школу…</a:t>
            </a:r>
            <a:endParaRPr lang="ru-RU" sz="2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</a:rPr>
              <a:t>...с невыученными уроками! Клянемся</a:t>
            </a:r>
            <a:r>
              <a:rPr lang="ru-RU" sz="2400" dirty="0" smtClean="0">
                <a:latin typeface="Monotype Corsiva" pitchFamily="66" charset="0"/>
              </a:rPr>
              <a:t>!</a:t>
            </a:r>
            <a:endParaRPr lang="ru-RU" sz="2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</a:rPr>
              <a:t>Никогда не здороваться с </a:t>
            </a:r>
            <a:r>
              <a:rPr lang="ru-RU" sz="2400" dirty="0" smtClean="0">
                <a:latin typeface="Monotype Corsiva" pitchFamily="66" charset="0"/>
              </a:rPr>
              <a:t>учителями…</a:t>
            </a:r>
            <a:endParaRPr lang="ru-RU" sz="2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</a:rPr>
              <a:t>...набив рот жвачкой! Клянемся</a:t>
            </a:r>
            <a:r>
              <a:rPr lang="ru-RU" sz="2400" dirty="0" smtClean="0">
                <a:latin typeface="Monotype Corsiva" pitchFamily="66" charset="0"/>
              </a:rPr>
              <a:t>!</a:t>
            </a:r>
            <a:endParaRPr lang="ru-RU" sz="2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</a:rPr>
              <a:t>Никогда не заканчивать </a:t>
            </a:r>
            <a:r>
              <a:rPr lang="ru-RU" sz="2400" dirty="0" smtClean="0">
                <a:latin typeface="Monotype Corsiva" pitchFamily="66" charset="0"/>
              </a:rPr>
              <a:t>четверть…</a:t>
            </a:r>
            <a:endParaRPr lang="ru-RU" sz="2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</a:rPr>
              <a:t>...с плохими оценками! Клянемся</a:t>
            </a:r>
            <a:r>
              <a:rPr lang="ru-RU" sz="2400" dirty="0" smtClean="0">
                <a:latin typeface="Monotype Corsiva" pitchFamily="66" charset="0"/>
              </a:rPr>
              <a:t>!</a:t>
            </a:r>
            <a:endParaRPr lang="ru-RU" sz="2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</a:rPr>
              <a:t>Никогда не приглашать родителей на </a:t>
            </a:r>
            <a:r>
              <a:rPr lang="ru-RU" sz="2400" dirty="0" smtClean="0">
                <a:latin typeface="Monotype Corsiva" pitchFamily="66" charset="0"/>
              </a:rPr>
              <a:t>собрания…</a:t>
            </a:r>
            <a:endParaRPr lang="ru-RU" sz="2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</a:rPr>
              <a:t>...за пять минут до их начала! Клянемся</a:t>
            </a:r>
            <a:r>
              <a:rPr lang="ru-RU" sz="2400" dirty="0" smtClean="0">
                <a:latin typeface="Monotype Corsiva" pitchFamily="66" charset="0"/>
              </a:rPr>
              <a:t>!</a:t>
            </a:r>
            <a:endParaRPr lang="ru-RU" sz="2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</a:rPr>
              <a:t>Никогда не слушать </a:t>
            </a:r>
            <a:r>
              <a:rPr lang="ru-RU" sz="2400" dirty="0" smtClean="0">
                <a:latin typeface="Monotype Corsiva" pitchFamily="66" charset="0"/>
              </a:rPr>
              <a:t>учителей…</a:t>
            </a:r>
            <a:endParaRPr lang="ru-RU" sz="2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</a:rPr>
              <a:t>...в пол-уха! Клянемся</a:t>
            </a:r>
            <a:r>
              <a:rPr lang="ru-RU" sz="2400" dirty="0" smtClean="0">
                <a:latin typeface="Monotype Corsiva" pitchFamily="66" charset="0"/>
              </a:rPr>
              <a:t>!</a:t>
            </a:r>
            <a:endParaRPr lang="ru-RU" sz="24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</a:rPr>
              <a:t>Никогда не открывать дверь школы...</a:t>
            </a:r>
          </a:p>
          <a:p>
            <a:pPr algn="ctr">
              <a:buNone/>
            </a:pPr>
            <a:r>
              <a:rPr lang="ru-RU" sz="2400" dirty="0" smtClean="0">
                <a:latin typeface="Monotype Corsiva" pitchFamily="66" charset="0"/>
              </a:rPr>
              <a:t>...</a:t>
            </a:r>
            <a:r>
              <a:rPr lang="ru-RU" sz="2400" dirty="0" smtClean="0">
                <a:latin typeface="Monotype Corsiva" pitchFamily="66" charset="0"/>
              </a:rPr>
              <a:t>ударом ноги! Клянемся! Клянемся! Клянемся!</a:t>
            </a:r>
          </a:p>
          <a:p>
            <a:pPr algn="ctr"/>
            <a:endParaRPr lang="ru-RU" sz="1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Муром Новости округа Муром Администрация округа Мур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68952" cy="63367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День </a:t>
            </a:r>
            <a:r>
              <a:rPr lang="ru-RU" sz="3600" dirty="0">
                <a:latin typeface="Monotype Corsiva" pitchFamily="66" charset="0"/>
              </a:rPr>
              <a:t>знаний - это праздник всей страны! </a:t>
            </a:r>
            <a:endParaRPr lang="ru-RU" sz="36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600" dirty="0" smtClean="0">
                <a:latin typeface="Monotype Corsiva" pitchFamily="66" charset="0"/>
              </a:rPr>
              <a:t>Когда </a:t>
            </a:r>
            <a:r>
              <a:rPr lang="ru-RU" sz="3600" dirty="0">
                <a:latin typeface="Monotype Corsiva" pitchFamily="66" charset="0"/>
              </a:rPr>
              <a:t>все школы двери открывают,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И </a:t>
            </a:r>
            <a:r>
              <a:rPr lang="ru-RU" sz="3600" dirty="0">
                <a:latin typeface="Monotype Corsiva" pitchFamily="66" charset="0"/>
              </a:rPr>
              <a:t>всюду смех счастливый детворы,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>И клёны в красном в школах всех встречают,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>Я поздравляю каждого из нас 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>С прекрасным праздником осенним и желаю,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>Чтоб стал прекрасным стартом в жизни класс,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>В котором осенью учиться начинаем.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4211960" cy="645333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Звенит звонок, рассыпав смех веселый, 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Истосковался в летний час по нас. 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День добрый, школа, дорогая школа! 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День добрый, наш уютный, светлый класс!</a:t>
            </a:r>
          </a:p>
          <a:p>
            <a:pPr algn="ctr">
              <a:buNone/>
            </a:pPr>
            <a:r>
              <a:rPr lang="ru-RU" dirty="0">
                <a:latin typeface="Monotype Corsiva" pitchFamily="66" charset="0"/>
              </a:rPr>
              <a:t>Опять ребят зовешь ты на рассвете - 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Счастливых, загорелых, озорных 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И говоришь: "Мы снова вместе, дети!" </a:t>
            </a:r>
            <a:br>
              <a:rPr lang="ru-RU" dirty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И нас встречаешь, как друзей своих!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 1 сентября. - 1 Сентября 2012 - Сайт 9 &quot;а&quot; класса гимназии &quot;Мариинска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296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184577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latin typeface="Monotype Corsiva" pitchFamily="66" charset="0"/>
              </a:rPr>
              <a:t>    И </a:t>
            </a:r>
            <a:r>
              <a:rPr lang="ru-RU" dirty="0">
                <a:latin typeface="Monotype Corsiva" pitchFamily="66" charset="0"/>
              </a:rPr>
              <a:t>вот опять зовет сентябрь за парты -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Случайных баллов и побед не жди,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И помни: школа стала только стартом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Дальнейшего тернистого пути.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Ченнелинг из Хроник АКАШИ на сентябрь 2012 г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79"/>
          </a:xfrm>
        </p:spPr>
        <p:txBody>
          <a:bodyPr>
            <a:noAutofit/>
          </a:bodyPr>
          <a:lstStyle/>
          <a:p>
            <a:r>
              <a:rPr lang="ru-RU" sz="4000" dirty="0">
                <a:latin typeface="Monotype Corsiva" pitchFamily="66" charset="0"/>
              </a:rPr>
              <a:t>рад встрече с друзьями;</a:t>
            </a:r>
          </a:p>
          <a:p>
            <a:r>
              <a:rPr lang="ru-RU" sz="4000" dirty="0">
                <a:latin typeface="Monotype Corsiva" pitchFamily="66" charset="0"/>
              </a:rPr>
              <a:t>нисколько не соскучился по школе;</a:t>
            </a:r>
          </a:p>
          <a:p>
            <a:r>
              <a:rPr lang="ru-RU" sz="4000" dirty="0">
                <a:latin typeface="Monotype Corsiva" pitchFamily="66" charset="0"/>
              </a:rPr>
              <a:t>с радостью пошёл в школу;</a:t>
            </a:r>
          </a:p>
          <a:p>
            <a:r>
              <a:rPr lang="ru-RU" sz="4000" dirty="0">
                <a:latin typeface="Monotype Corsiva" pitchFamily="66" charset="0"/>
              </a:rPr>
              <a:t>прочитал всё, что задавали на лето;</a:t>
            </a:r>
          </a:p>
          <a:p>
            <a:r>
              <a:rPr lang="ru-RU" sz="4000" dirty="0">
                <a:latin typeface="Monotype Corsiva" pitchFamily="66" charset="0"/>
              </a:rPr>
              <a:t>настроился закончить школу на "4" и "5";</a:t>
            </a:r>
          </a:p>
          <a:p>
            <a:r>
              <a:rPr lang="ru-RU" sz="4000" dirty="0">
                <a:latin typeface="Monotype Corsiva" pitchFamily="66" charset="0"/>
              </a:rPr>
              <a:t>закончит школу с медалью;</a:t>
            </a:r>
          </a:p>
          <a:p>
            <a:r>
              <a:rPr lang="ru-RU" sz="4000" dirty="0">
                <a:latin typeface="Monotype Corsiva" pitchFamily="66" charset="0"/>
              </a:rPr>
              <a:t>не хочет уходить из школы</a:t>
            </a:r>
            <a:r>
              <a:rPr lang="ru-RU" dirty="0" smtClean="0">
                <a:latin typeface="Monotype Corsiva" pitchFamily="66" charset="0"/>
              </a:rPr>
              <a:t>;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солнце / VFL.Ru это, фотохостинг без регистрации, и быстрый хостинг изображений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404664"/>
            <a:ext cx="6347048" cy="626469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уже определился со своей будущей профессией;</a:t>
            </a:r>
          </a:p>
          <a:p>
            <a:r>
              <a:rPr lang="ru-RU" dirty="0" smtClean="0">
                <a:latin typeface="Monotype Corsiva" pitchFamily="66" charset="0"/>
              </a:rPr>
              <a:t>уже ждёт ближайших каникул;</a:t>
            </a:r>
          </a:p>
          <a:p>
            <a:r>
              <a:rPr lang="ru-RU" dirty="0" smtClean="0">
                <a:latin typeface="Monotype Corsiva" pitchFamily="66" charset="0"/>
              </a:rPr>
              <a:t>хочет спать и ни о чём другом думать пока не может;</a:t>
            </a:r>
          </a:p>
          <a:p>
            <a:r>
              <a:rPr lang="ru-RU" dirty="0" smtClean="0">
                <a:latin typeface="Monotype Corsiva" pitchFamily="66" charset="0"/>
              </a:rPr>
              <a:t>встретил сегодня любимого учителя;</a:t>
            </a:r>
          </a:p>
          <a:p>
            <a:r>
              <a:rPr lang="ru-RU" dirty="0" smtClean="0">
                <a:latin typeface="Monotype Corsiva" pitchFamily="66" charset="0"/>
              </a:rPr>
              <a:t>встал не с той ноги;</a:t>
            </a:r>
          </a:p>
          <a:p>
            <a:r>
              <a:rPr lang="ru-RU" dirty="0" smtClean="0">
                <a:latin typeface="Monotype Corsiva" pitchFamily="66" charset="0"/>
              </a:rPr>
              <a:t>уже побаивается предстоящих экзаменов: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Нанотехнологии Нанотехнологическое сообщество - Наномет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6034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уже ждёт ближайших каникул;</a:t>
            </a:r>
          </a:p>
          <a:p>
            <a:r>
              <a:rPr lang="ru-RU" dirty="0" smtClean="0">
                <a:latin typeface="Monotype Corsiva" pitchFamily="66" charset="0"/>
              </a:rPr>
              <a:t>хочет спать и ни о чём другом думать пока не может;</a:t>
            </a:r>
          </a:p>
          <a:p>
            <a:r>
              <a:rPr lang="ru-RU" dirty="0" smtClean="0">
                <a:latin typeface="Monotype Corsiva" pitchFamily="66" charset="0"/>
              </a:rPr>
              <a:t>встретил сегодня любимого учителя;</a:t>
            </a:r>
          </a:p>
          <a:p>
            <a:r>
              <a:rPr lang="ru-RU" dirty="0" smtClean="0">
                <a:latin typeface="Monotype Corsiva" pitchFamily="66" charset="0"/>
              </a:rPr>
              <a:t>встал не с той ноги;</a:t>
            </a:r>
          </a:p>
          <a:p>
            <a:r>
              <a:rPr lang="ru-RU" dirty="0" smtClean="0">
                <a:latin typeface="Monotype Corsiva" pitchFamily="66" charset="0"/>
              </a:rPr>
              <a:t>уже побаивается предстоящих экзаменов: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АВАТАРЫ ДЛЯ ВАС !!! &quot; WWW.OPEN.AZ - ОТКРОЙ ДЛЯ СЕБЯ АЗЕРБАЙДЖАН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47500" lnSpcReduction="20000"/>
          </a:bodyPr>
          <a:lstStyle/>
          <a:p>
            <a:r>
              <a:rPr lang="ru-RU" sz="5100" dirty="0" smtClean="0">
                <a:latin typeface="Monotype Corsiva" pitchFamily="66" charset="0"/>
              </a:rPr>
              <a:t>Делай в новом учебном году все, чтобы себе понравиться.</a:t>
            </a:r>
          </a:p>
          <a:p>
            <a:r>
              <a:rPr lang="ru-RU" sz="5100" dirty="0" smtClean="0">
                <a:latin typeface="Monotype Corsiva" pitchFamily="66" charset="0"/>
              </a:rPr>
              <a:t>- Пусть с вами чаще встречаются сердечные приступы любви к одноклассникам.</a:t>
            </a:r>
          </a:p>
          <a:p>
            <a:r>
              <a:rPr lang="ru-RU" sz="5100" dirty="0" smtClean="0">
                <a:latin typeface="Monotype Corsiva" pitchFamily="66" charset="0"/>
              </a:rPr>
              <a:t>- Будь независим, но не от своих друзей.</a:t>
            </a:r>
          </a:p>
          <a:p>
            <a:r>
              <a:rPr lang="ru-RU" sz="5100" dirty="0" smtClean="0">
                <a:latin typeface="Monotype Corsiva" pitchFamily="66" charset="0"/>
              </a:rPr>
              <a:t>- Пока ты будешь 7 раз обдумывать ответ, другие уже поднимут руку и ответят. Будь более решительным.</a:t>
            </a:r>
          </a:p>
          <a:p>
            <a:r>
              <a:rPr lang="ru-RU" sz="5100" dirty="0" smtClean="0">
                <a:latin typeface="Monotype Corsiva" pitchFamily="66" charset="0"/>
              </a:rPr>
              <a:t>- Не экономь на своем здоровье. Не пропускай уроки физкультуры.</a:t>
            </a:r>
          </a:p>
          <a:p>
            <a:r>
              <a:rPr lang="ru-RU" sz="5100" dirty="0" smtClean="0">
                <a:latin typeface="Monotype Corsiva" pitchFamily="66" charset="0"/>
              </a:rPr>
              <a:t>- Выучи однажды все уроки и проживи хоть один день в году спокойно.</a:t>
            </a:r>
          </a:p>
          <a:p>
            <a:r>
              <a:rPr lang="ru-RU" sz="5100" dirty="0" smtClean="0">
                <a:latin typeface="Monotype Corsiva" pitchFamily="66" charset="0"/>
              </a:rPr>
              <a:t>- Будь более расточительным на комплименты для одноклассниц и мамы.</a:t>
            </a:r>
          </a:p>
          <a:p>
            <a:r>
              <a:rPr lang="ru-RU" sz="5100" dirty="0" smtClean="0">
                <a:latin typeface="Monotype Corsiva" pitchFamily="66" charset="0"/>
              </a:rPr>
              <a:t>- Засыпая, чаще думай о том, что завтра будет все замечательно.</a:t>
            </a:r>
          </a:p>
          <a:p>
            <a:r>
              <a:rPr lang="ru-RU" sz="5100" dirty="0" smtClean="0">
                <a:latin typeface="Monotype Corsiva" pitchFamily="66" charset="0"/>
              </a:rPr>
              <a:t>- Не ходи в школу натощак, это может плохо отразиться на твоем настроении.</a:t>
            </a:r>
          </a:p>
          <a:p>
            <a:r>
              <a:rPr lang="ru-RU" sz="5100" dirty="0" smtClean="0">
                <a:latin typeface="Monotype Corsiva" pitchFamily="66" charset="0"/>
              </a:rPr>
              <a:t>- Поменьше в тетрадях ошибок и больше на лице улыбок.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Заявка на Админку (бесплатная основа) - Набор администраторов на сервер Deathmatch (на бесплатной основе). - OldSource Serv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093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ЧТО ГОД УЧЕБНЫЙ ВАМ ПРОРОЧИТ </a:t>
            </a:r>
          </a:p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1. Хронические недосыпания.</a:t>
            </a:r>
          </a:p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2. Непредвиденные вызовы родителей в школу.</a:t>
            </a:r>
          </a:p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3. Временную амнезию во время ответов у доски.</a:t>
            </a:r>
          </a:p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4. Циклические (в конце каждой четверти) припадки любви к школьным учителям.</a:t>
            </a:r>
          </a:p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5. Быть героем школьных историй.</a:t>
            </a:r>
          </a:p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6. Славу победителя в школьном кроссе.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562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UserXP</cp:lastModifiedBy>
  <cp:revision>10</cp:revision>
  <dcterms:created xsi:type="dcterms:W3CDTF">2014-08-26T04:53:04Z</dcterms:created>
  <dcterms:modified xsi:type="dcterms:W3CDTF">2014-08-29T05:41:44Z</dcterms:modified>
</cp:coreProperties>
</file>