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8" r:id="rId4"/>
    <p:sldId id="302" r:id="rId5"/>
    <p:sldId id="303" r:id="rId6"/>
    <p:sldId id="305" r:id="rId7"/>
    <p:sldId id="304" r:id="rId8"/>
    <p:sldId id="306" r:id="rId9"/>
    <p:sldId id="307" r:id="rId10"/>
    <p:sldId id="310" r:id="rId11"/>
    <p:sldId id="309" r:id="rId12"/>
    <p:sldId id="311" r:id="rId13"/>
    <p:sldId id="312" r:id="rId14"/>
    <p:sldId id="313" r:id="rId15"/>
    <p:sldId id="314" r:id="rId16"/>
    <p:sldId id="267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1" r:id="rId26"/>
    <p:sldId id="284" r:id="rId27"/>
    <p:sldId id="282" r:id="rId28"/>
    <p:sldId id="280" r:id="rId29"/>
    <p:sldId id="278" r:id="rId30"/>
    <p:sldId id="285" r:id="rId31"/>
    <p:sldId id="287" r:id="rId32"/>
    <p:sldId id="289" r:id="rId33"/>
    <p:sldId id="291" r:id="rId34"/>
    <p:sldId id="292" r:id="rId35"/>
    <p:sldId id="290" r:id="rId36"/>
    <p:sldId id="288" r:id="rId37"/>
    <p:sldId id="286" r:id="rId38"/>
    <p:sldId id="293" r:id="rId39"/>
    <p:sldId id="295" r:id="rId40"/>
    <p:sldId id="297" r:id="rId41"/>
    <p:sldId id="299" r:id="rId42"/>
    <p:sldId id="301" r:id="rId43"/>
    <p:sldId id="300" r:id="rId44"/>
    <p:sldId id="298" r:id="rId45"/>
    <p:sldId id="296" r:id="rId46"/>
    <p:sldId id="294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3" autoAdjust="0"/>
  </p:normalViewPr>
  <p:slideViewPr>
    <p:cSldViewPr>
      <p:cViewPr varScale="1">
        <p:scale>
          <a:sx n="103" d="100"/>
          <a:sy n="103" d="100"/>
        </p:scale>
        <p:origin x="8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85C71-3522-4F9B-A814-9F65C7F09AF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2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E0444-BD0C-4040-9707-4DFA7387DE2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04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82481-6622-447D-88FB-381ABA9167B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15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EB671-E4D6-492E-A268-3CBE7FD26C8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56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0CAE9-90EF-4A46-9634-C444F66E328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54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D8E39-185A-4999-951F-B2661C54A6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97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F0FD3-EB26-4A88-861B-9F3317573E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34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54FFF2-08FD-4C34-8A11-40D7A3B013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70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1AB84-C8EA-41E4-9290-9F072CF935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75B26D-094D-466C-BCEE-0D296EFC6F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00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CE579-E2F2-4B4B-AB9D-A1277BD4C5F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0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07D876-053E-45F8-AD0B-ACD3B2742FF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18487" cy="4916488"/>
          </a:xfrm>
        </p:spPr>
        <p:txBody>
          <a:bodyPr/>
          <a:lstStyle/>
          <a:p>
            <a:pPr eaLnBrk="1" hangingPunct="1"/>
            <a:r>
              <a:rPr lang="uk-UA" sz="8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ЛОЖЕНИЕ</a:t>
            </a:r>
            <a:r>
              <a:rPr lang="uk-UA" sz="8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ПРЕДЕЛАХ ДЕСЯТИ</a:t>
            </a:r>
            <a:endParaRPr lang="ru-RU" sz="80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Tm="60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sz="17300" b="1">
                <a:solidFill>
                  <a:srgbClr val="0000FF"/>
                </a:solidFill>
              </a:rPr>
              <a:t>3 </a:t>
            </a:r>
            <a:r>
              <a:rPr lang="ru-RU" sz="17300" b="1"/>
              <a:t>+ </a:t>
            </a:r>
            <a:r>
              <a:rPr lang="ru-RU" sz="17300" b="1">
                <a:solidFill>
                  <a:srgbClr val="7030A0"/>
                </a:solidFill>
              </a:rPr>
              <a:t>2</a:t>
            </a:r>
            <a:r>
              <a:rPr lang="ru-RU" sz="17300" b="1"/>
              <a:t>=</a:t>
            </a:r>
            <a:r>
              <a:rPr lang="ru-RU" sz="17300" b="1">
                <a:solidFill>
                  <a:schemeClr val="tx2"/>
                </a:solidFill>
              </a:rPr>
              <a:t> </a:t>
            </a:r>
            <a:r>
              <a:rPr lang="ru-RU" sz="173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142875" y="4000500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11268" name="Oval 10"/>
          <p:cNvSpPr>
            <a:spLocks noChangeArrowheads="1"/>
          </p:cNvSpPr>
          <p:nvPr/>
        </p:nvSpPr>
        <p:spPr bwMode="auto">
          <a:xfrm>
            <a:off x="4071938" y="3857625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1269" name="Прямоугольник 15"/>
          <p:cNvSpPr>
            <a:spLocks noChangeArrowheads="1"/>
          </p:cNvSpPr>
          <p:nvPr/>
        </p:nvSpPr>
        <p:spPr bwMode="auto">
          <a:xfrm>
            <a:off x="5572125" y="3143250"/>
            <a:ext cx="10620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=</a:t>
            </a:r>
          </a:p>
        </p:txBody>
      </p:sp>
      <p:sp>
        <p:nvSpPr>
          <p:cNvPr id="11270" name="Прямоугольник 16"/>
          <p:cNvSpPr>
            <a:spLocks noChangeArrowheads="1"/>
          </p:cNvSpPr>
          <p:nvPr/>
        </p:nvSpPr>
        <p:spPr bwMode="auto">
          <a:xfrm>
            <a:off x="2500313" y="3214688"/>
            <a:ext cx="10620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+</a:t>
            </a:r>
            <a:endParaRPr lang="ru-RU" sz="12000"/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1571625" y="4000500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11273" name="Oval 4"/>
          <p:cNvSpPr>
            <a:spLocks noChangeArrowheads="1"/>
          </p:cNvSpPr>
          <p:nvPr/>
        </p:nvSpPr>
        <p:spPr bwMode="auto">
          <a:xfrm>
            <a:off x="7286625" y="4286250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7215188" y="3571875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1275" name="Oval 10"/>
          <p:cNvSpPr>
            <a:spLocks noChangeArrowheads="1"/>
          </p:cNvSpPr>
          <p:nvPr/>
        </p:nvSpPr>
        <p:spPr bwMode="auto">
          <a:xfrm>
            <a:off x="4786313" y="3857625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9" name="Oval 3"/>
          <p:cNvSpPr>
            <a:spLocks noChangeArrowheads="1"/>
          </p:cNvSpPr>
          <p:nvPr/>
        </p:nvSpPr>
        <p:spPr bwMode="auto">
          <a:xfrm>
            <a:off x="857250" y="4000500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7286625" y="5000625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8" name="Oval 4"/>
          <p:cNvSpPr>
            <a:spLocks noChangeArrowheads="1"/>
          </p:cNvSpPr>
          <p:nvPr/>
        </p:nvSpPr>
        <p:spPr bwMode="auto">
          <a:xfrm>
            <a:off x="7286625" y="5715000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7143750" y="2857500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Ovr>
    <a:masterClrMapping/>
  </p:clrMapOvr>
  <p:transition advTm="12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/>
      <p:bldP spid="11268" grpId="0" animBg="1"/>
      <p:bldP spid="14" grpId="0" animBg="1"/>
      <p:bldP spid="11273" grpId="0" animBg="1"/>
      <p:bldP spid="15" grpId="0" animBg="1"/>
      <p:bldP spid="11275" grpId="0" animBg="1"/>
      <p:bldP spid="19" grpId="0" animBg="1"/>
      <p:bldP spid="17" grpId="0" animBg="1"/>
      <p:bldP spid="18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sz="17300" b="1" dirty="0">
                <a:solidFill>
                  <a:srgbClr val="0000FF"/>
                </a:solidFill>
              </a:rPr>
              <a:t>4  </a:t>
            </a:r>
            <a:r>
              <a:rPr lang="ru-RU" sz="14400" b="1" dirty="0"/>
              <a:t>+ </a:t>
            </a:r>
            <a:r>
              <a:rPr lang="ru-RU" sz="17300" b="1" dirty="0">
                <a:solidFill>
                  <a:srgbClr val="7030A0"/>
                </a:solidFill>
              </a:rPr>
              <a:t>1 </a:t>
            </a:r>
            <a:r>
              <a:rPr lang="ru-RU" sz="14400" b="1" dirty="0"/>
              <a:t>=</a:t>
            </a:r>
            <a:r>
              <a:rPr lang="ru-RU" sz="17300" b="1" dirty="0">
                <a:solidFill>
                  <a:schemeClr val="tx2"/>
                </a:solidFill>
              </a:rPr>
              <a:t> </a:t>
            </a:r>
            <a:r>
              <a:rPr lang="ru-RU" sz="173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785813" y="3286125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12292" name="Oval 10"/>
          <p:cNvSpPr>
            <a:spLocks noChangeArrowheads="1"/>
          </p:cNvSpPr>
          <p:nvPr/>
        </p:nvSpPr>
        <p:spPr bwMode="auto">
          <a:xfrm>
            <a:off x="4429125" y="3857625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5400000">
            <a:off x="6440488" y="4137025"/>
            <a:ext cx="2209800" cy="685800"/>
            <a:chOff x="4176" y="2448"/>
            <a:chExt cx="1392" cy="432"/>
          </a:xfrm>
        </p:grpSpPr>
        <p:grpSp>
          <p:nvGrpSpPr>
            <p:cNvPr id="12301" name="Group 12"/>
            <p:cNvGrpSpPr>
              <a:grpSpLocks/>
            </p:cNvGrpSpPr>
            <p:nvPr/>
          </p:nvGrpSpPr>
          <p:grpSpPr bwMode="auto">
            <a:xfrm>
              <a:off x="4176" y="2448"/>
              <a:ext cx="912" cy="432"/>
              <a:chOff x="4176" y="2448"/>
              <a:chExt cx="912" cy="432"/>
            </a:xfrm>
          </p:grpSpPr>
          <p:sp>
            <p:nvSpPr>
              <p:cNvPr id="12303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2304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12302" name="Oval 15"/>
            <p:cNvSpPr>
              <a:spLocks noChangeArrowheads="1"/>
            </p:cNvSpPr>
            <p:nvPr/>
          </p:nvSpPr>
          <p:spPr bwMode="auto">
            <a:xfrm>
              <a:off x="513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12294" name="Прямоугольник 15"/>
          <p:cNvSpPr>
            <a:spLocks noChangeArrowheads="1"/>
          </p:cNvSpPr>
          <p:nvPr/>
        </p:nvSpPr>
        <p:spPr bwMode="auto">
          <a:xfrm>
            <a:off x="5786438" y="3071813"/>
            <a:ext cx="10620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=</a:t>
            </a:r>
          </a:p>
        </p:txBody>
      </p:sp>
      <p:sp>
        <p:nvSpPr>
          <p:cNvPr id="12295" name="Прямоугольник 16"/>
          <p:cNvSpPr>
            <a:spLocks noChangeArrowheads="1"/>
          </p:cNvSpPr>
          <p:nvPr/>
        </p:nvSpPr>
        <p:spPr bwMode="auto">
          <a:xfrm>
            <a:off x="2428875" y="3143250"/>
            <a:ext cx="10620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+</a:t>
            </a:r>
            <a:endParaRPr lang="ru-RU" sz="12000"/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785813" y="4071938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7143750" y="2643188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785813" y="4857750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18" name="Oval 3"/>
          <p:cNvSpPr>
            <a:spLocks noChangeArrowheads="1"/>
          </p:cNvSpPr>
          <p:nvPr/>
        </p:nvSpPr>
        <p:spPr bwMode="auto">
          <a:xfrm>
            <a:off x="857250" y="5643563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19" name="Oval 3"/>
          <p:cNvSpPr>
            <a:spLocks noChangeArrowheads="1"/>
          </p:cNvSpPr>
          <p:nvPr/>
        </p:nvSpPr>
        <p:spPr bwMode="auto">
          <a:xfrm>
            <a:off x="7215188" y="5643563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Ovr>
    <a:masterClrMapping/>
  </p:clrMapOvr>
  <p:transition advTm="12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/>
      <p:bldP spid="12292" grpId="0" animBg="1"/>
      <p:bldP spid="14" grpId="0" animBg="1"/>
      <p:bldP spid="13" grpId="0" animBg="1"/>
      <p:bldP spid="15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28625" y="500063"/>
            <a:ext cx="8382000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sz="17300" b="1">
                <a:solidFill>
                  <a:srgbClr val="0000FF"/>
                </a:solidFill>
              </a:rPr>
              <a:t>1 </a:t>
            </a:r>
            <a:r>
              <a:rPr lang="ru-RU" sz="14400" b="1"/>
              <a:t>+ </a:t>
            </a:r>
            <a:r>
              <a:rPr lang="ru-RU" sz="17300" b="1">
                <a:solidFill>
                  <a:srgbClr val="7030A0"/>
                </a:solidFill>
              </a:rPr>
              <a:t>5 </a:t>
            </a:r>
            <a:r>
              <a:rPr lang="ru-RU" sz="14400" b="1"/>
              <a:t>=</a:t>
            </a:r>
            <a:r>
              <a:rPr lang="ru-RU" sz="17300" b="1">
                <a:solidFill>
                  <a:schemeClr val="tx2"/>
                </a:solidFill>
              </a:rPr>
              <a:t> </a:t>
            </a:r>
            <a:r>
              <a:rPr lang="ru-RU" sz="173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714375" y="3929063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rot="5400000">
            <a:off x="2986074" y="4086232"/>
            <a:ext cx="1428760" cy="685800"/>
            <a:chOff x="432" y="2472"/>
            <a:chExt cx="912" cy="432"/>
          </a:xfrm>
          <a:solidFill>
            <a:srgbClr val="7030A0"/>
          </a:solidFill>
        </p:grpSpPr>
        <p:sp>
          <p:nvSpPr>
            <p:cNvPr id="4108" name="Oval 9"/>
            <p:cNvSpPr>
              <a:spLocks noChangeArrowheads="1"/>
            </p:cNvSpPr>
            <p:nvPr/>
          </p:nvSpPr>
          <p:spPr bwMode="auto">
            <a:xfrm>
              <a:off x="912" y="2472"/>
              <a:ext cx="432" cy="43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Oval 10"/>
            <p:cNvSpPr>
              <a:spLocks noChangeArrowheads="1"/>
            </p:cNvSpPr>
            <p:nvPr/>
          </p:nvSpPr>
          <p:spPr bwMode="auto">
            <a:xfrm>
              <a:off x="432" y="2472"/>
              <a:ext cx="432" cy="43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 rot="5400000">
            <a:off x="5524500" y="3119438"/>
            <a:ext cx="2209800" cy="685800"/>
            <a:chOff x="4176" y="2448"/>
            <a:chExt cx="1392" cy="432"/>
          </a:xfrm>
        </p:grpSpPr>
        <p:grpSp>
          <p:nvGrpSpPr>
            <p:cNvPr id="13325" name="Group 12"/>
            <p:cNvGrpSpPr>
              <a:grpSpLocks/>
            </p:cNvGrpSpPr>
            <p:nvPr/>
          </p:nvGrpSpPr>
          <p:grpSpPr bwMode="auto">
            <a:xfrm>
              <a:off x="4176" y="2448"/>
              <a:ext cx="912" cy="432"/>
              <a:chOff x="4176" y="2448"/>
              <a:chExt cx="912" cy="432"/>
            </a:xfrm>
          </p:grpSpPr>
          <p:sp>
            <p:nvSpPr>
              <p:cNvPr id="13327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3328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13326" name="Oval 15"/>
            <p:cNvSpPr>
              <a:spLocks noChangeArrowheads="1"/>
            </p:cNvSpPr>
            <p:nvPr/>
          </p:nvSpPr>
          <p:spPr bwMode="auto">
            <a:xfrm>
              <a:off x="513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13318" name="Прямоугольник 15"/>
          <p:cNvSpPr>
            <a:spLocks noChangeArrowheads="1"/>
          </p:cNvSpPr>
          <p:nvPr/>
        </p:nvSpPr>
        <p:spPr bwMode="auto">
          <a:xfrm>
            <a:off x="4643438" y="3214688"/>
            <a:ext cx="10620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=</a:t>
            </a:r>
          </a:p>
        </p:txBody>
      </p:sp>
      <p:sp>
        <p:nvSpPr>
          <p:cNvPr id="13319" name="Прямоугольник 16"/>
          <p:cNvSpPr>
            <a:spLocks noChangeArrowheads="1"/>
          </p:cNvSpPr>
          <p:nvPr/>
        </p:nvSpPr>
        <p:spPr bwMode="auto">
          <a:xfrm>
            <a:off x="1857375" y="3214688"/>
            <a:ext cx="106203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+</a:t>
            </a:r>
            <a:endParaRPr lang="ru-RU" sz="12000"/>
          </a:p>
        </p:txBody>
      </p:sp>
      <p:sp>
        <p:nvSpPr>
          <p:cNvPr id="13320" name="Oval 10"/>
          <p:cNvSpPr>
            <a:spLocks noChangeArrowheads="1"/>
          </p:cNvSpPr>
          <p:nvPr/>
        </p:nvSpPr>
        <p:spPr bwMode="auto">
          <a:xfrm>
            <a:off x="3357563" y="3000375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8" name="Oval 3"/>
          <p:cNvSpPr>
            <a:spLocks noChangeArrowheads="1"/>
          </p:cNvSpPr>
          <p:nvPr/>
        </p:nvSpPr>
        <p:spPr bwMode="auto">
          <a:xfrm>
            <a:off x="6286500" y="4643438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1" name="Oval 3"/>
          <p:cNvSpPr>
            <a:spLocks noChangeArrowheads="1"/>
          </p:cNvSpPr>
          <p:nvPr/>
        </p:nvSpPr>
        <p:spPr bwMode="auto">
          <a:xfrm>
            <a:off x="6286500" y="5357813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 rot="5400000">
            <a:off x="2986074" y="5586430"/>
            <a:ext cx="1428760" cy="685800"/>
            <a:chOff x="432" y="2472"/>
            <a:chExt cx="912" cy="432"/>
          </a:xfrm>
          <a:solidFill>
            <a:srgbClr val="7030A0"/>
          </a:solidFill>
        </p:grpSpPr>
        <p:sp>
          <p:nvSpPr>
            <p:cNvPr id="20" name="Oval 9"/>
            <p:cNvSpPr>
              <a:spLocks noChangeArrowheads="1"/>
            </p:cNvSpPr>
            <p:nvPr/>
          </p:nvSpPr>
          <p:spPr bwMode="auto">
            <a:xfrm>
              <a:off x="912" y="2472"/>
              <a:ext cx="432" cy="43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10"/>
            <p:cNvSpPr>
              <a:spLocks noChangeArrowheads="1"/>
            </p:cNvSpPr>
            <p:nvPr/>
          </p:nvSpPr>
          <p:spPr bwMode="auto">
            <a:xfrm>
              <a:off x="432" y="2472"/>
              <a:ext cx="432" cy="43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3" name="Oval 3"/>
          <p:cNvSpPr>
            <a:spLocks noChangeArrowheads="1"/>
          </p:cNvSpPr>
          <p:nvPr/>
        </p:nvSpPr>
        <p:spPr bwMode="auto">
          <a:xfrm>
            <a:off x="6286500" y="6072188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Ovr>
    <a:masterClrMapping/>
  </p:clrMapOvr>
  <p:transition advTm="12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/>
      <p:bldP spid="13320" grpId="0" animBg="1"/>
      <p:bldP spid="18" grpId="0" animBg="1"/>
      <p:bldP spid="21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sz="17300" b="1">
                <a:solidFill>
                  <a:srgbClr val="0000FF"/>
                </a:solidFill>
              </a:rPr>
              <a:t>2</a:t>
            </a:r>
            <a:r>
              <a:rPr lang="ru-RU" sz="8000" b="1">
                <a:solidFill>
                  <a:srgbClr val="0000FF"/>
                </a:solidFill>
              </a:rPr>
              <a:t> </a:t>
            </a:r>
            <a:r>
              <a:rPr lang="ru-RU" sz="17300" b="1"/>
              <a:t>+ </a:t>
            </a:r>
            <a:r>
              <a:rPr lang="ru-RU" sz="17300" b="1">
                <a:solidFill>
                  <a:srgbClr val="7030A0"/>
                </a:solidFill>
              </a:rPr>
              <a:t>4 </a:t>
            </a:r>
            <a:r>
              <a:rPr lang="ru-RU" sz="17300" b="1"/>
              <a:t>=</a:t>
            </a:r>
            <a:r>
              <a:rPr lang="ru-RU" sz="17300" b="1">
                <a:solidFill>
                  <a:schemeClr val="tx2"/>
                </a:solidFill>
              </a:rPr>
              <a:t> </a:t>
            </a:r>
            <a:r>
              <a:rPr lang="ru-RU" sz="173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785813" y="3357563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14340" name="Oval 10"/>
          <p:cNvSpPr>
            <a:spLocks noChangeArrowheads="1"/>
          </p:cNvSpPr>
          <p:nvPr/>
        </p:nvSpPr>
        <p:spPr bwMode="auto">
          <a:xfrm>
            <a:off x="3428991" y="4514853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5400000">
            <a:off x="5738813" y="2976563"/>
            <a:ext cx="2209800" cy="685800"/>
            <a:chOff x="4176" y="2448"/>
            <a:chExt cx="1392" cy="432"/>
          </a:xfrm>
        </p:grpSpPr>
        <p:grpSp>
          <p:nvGrpSpPr>
            <p:cNvPr id="14352" name="Group 12"/>
            <p:cNvGrpSpPr>
              <a:grpSpLocks/>
            </p:cNvGrpSpPr>
            <p:nvPr/>
          </p:nvGrpSpPr>
          <p:grpSpPr bwMode="auto">
            <a:xfrm>
              <a:off x="4176" y="2448"/>
              <a:ext cx="912" cy="432"/>
              <a:chOff x="4176" y="2448"/>
              <a:chExt cx="912" cy="432"/>
            </a:xfrm>
          </p:grpSpPr>
          <p:sp>
            <p:nvSpPr>
              <p:cNvPr id="14354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4355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14353" name="Oval 15"/>
            <p:cNvSpPr>
              <a:spLocks noChangeArrowheads="1"/>
            </p:cNvSpPr>
            <p:nvPr/>
          </p:nvSpPr>
          <p:spPr bwMode="auto">
            <a:xfrm>
              <a:off x="513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14342" name="Прямоугольник 15"/>
          <p:cNvSpPr>
            <a:spLocks noChangeArrowheads="1"/>
          </p:cNvSpPr>
          <p:nvPr/>
        </p:nvSpPr>
        <p:spPr bwMode="auto">
          <a:xfrm>
            <a:off x="4714875" y="3143250"/>
            <a:ext cx="10620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=</a:t>
            </a:r>
          </a:p>
        </p:txBody>
      </p:sp>
      <p:sp>
        <p:nvSpPr>
          <p:cNvPr id="14343" name="Прямоугольник 16"/>
          <p:cNvSpPr>
            <a:spLocks noChangeArrowheads="1"/>
          </p:cNvSpPr>
          <p:nvPr/>
        </p:nvSpPr>
        <p:spPr bwMode="auto">
          <a:xfrm>
            <a:off x="2214563" y="3214688"/>
            <a:ext cx="10620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+</a:t>
            </a:r>
            <a:endParaRPr lang="ru-RU" sz="12000"/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785813" y="4143375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14345" name="Oval 10"/>
          <p:cNvSpPr>
            <a:spLocks noChangeArrowheads="1"/>
          </p:cNvSpPr>
          <p:nvPr/>
        </p:nvSpPr>
        <p:spPr bwMode="auto">
          <a:xfrm>
            <a:off x="3428991" y="5321970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 rot="5400000">
            <a:off x="3057511" y="3336256"/>
            <a:ext cx="1428760" cy="685800"/>
            <a:chOff x="432" y="2472"/>
            <a:chExt cx="912" cy="432"/>
          </a:xfrm>
          <a:solidFill>
            <a:srgbClr val="7030A0"/>
          </a:solidFill>
        </p:grpSpPr>
        <p:sp>
          <p:nvSpPr>
            <p:cNvPr id="18" name="Oval 9"/>
            <p:cNvSpPr>
              <a:spLocks noChangeArrowheads="1"/>
            </p:cNvSpPr>
            <p:nvPr/>
          </p:nvSpPr>
          <p:spPr bwMode="auto">
            <a:xfrm>
              <a:off x="912" y="2472"/>
              <a:ext cx="432" cy="43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10"/>
            <p:cNvSpPr>
              <a:spLocks noChangeArrowheads="1"/>
            </p:cNvSpPr>
            <p:nvPr/>
          </p:nvSpPr>
          <p:spPr bwMode="auto">
            <a:xfrm>
              <a:off x="432" y="2472"/>
              <a:ext cx="432" cy="43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 rot="5400000">
            <a:off x="5810250" y="5262563"/>
            <a:ext cx="2209800" cy="685800"/>
            <a:chOff x="4176" y="2448"/>
            <a:chExt cx="1392" cy="432"/>
          </a:xfrm>
        </p:grpSpPr>
        <p:grpSp>
          <p:nvGrpSpPr>
            <p:cNvPr id="14348" name="Group 12"/>
            <p:cNvGrpSpPr>
              <a:grpSpLocks/>
            </p:cNvGrpSpPr>
            <p:nvPr/>
          </p:nvGrpSpPr>
          <p:grpSpPr bwMode="auto">
            <a:xfrm>
              <a:off x="4176" y="2448"/>
              <a:ext cx="912" cy="432"/>
              <a:chOff x="4176" y="2448"/>
              <a:chExt cx="912" cy="432"/>
            </a:xfrm>
          </p:grpSpPr>
          <p:sp>
            <p:nvSpPr>
              <p:cNvPr id="14350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4351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14349" name="Oval 15"/>
            <p:cNvSpPr>
              <a:spLocks noChangeArrowheads="1"/>
            </p:cNvSpPr>
            <p:nvPr/>
          </p:nvSpPr>
          <p:spPr bwMode="auto">
            <a:xfrm>
              <a:off x="513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12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/>
      <p:bldP spid="14340" grpId="0" animBg="1"/>
      <p:bldP spid="14" grpId="0" animBg="1"/>
      <p:bldP spid="143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sz="17300" b="1">
                <a:solidFill>
                  <a:srgbClr val="0000FF"/>
                </a:solidFill>
              </a:rPr>
              <a:t>3 </a:t>
            </a:r>
            <a:r>
              <a:rPr lang="ru-RU" sz="17300" b="1"/>
              <a:t>+ </a:t>
            </a:r>
            <a:r>
              <a:rPr lang="ru-RU" sz="17300" b="1">
                <a:solidFill>
                  <a:srgbClr val="7030A0"/>
                </a:solidFill>
              </a:rPr>
              <a:t>3 </a:t>
            </a:r>
            <a:r>
              <a:rPr lang="ru-RU" sz="17300" b="1"/>
              <a:t>=</a:t>
            </a:r>
            <a:r>
              <a:rPr lang="ru-RU" sz="17300" b="1">
                <a:solidFill>
                  <a:schemeClr val="tx2"/>
                </a:solidFill>
              </a:rPr>
              <a:t> </a:t>
            </a:r>
            <a:r>
              <a:rPr lang="ru-RU" sz="173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142875" y="4000500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15364" name="Oval 10"/>
          <p:cNvSpPr>
            <a:spLocks noChangeArrowheads="1"/>
          </p:cNvSpPr>
          <p:nvPr/>
        </p:nvSpPr>
        <p:spPr bwMode="auto">
          <a:xfrm>
            <a:off x="4108326" y="3840956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786563" y="3429000"/>
            <a:ext cx="2209800" cy="685800"/>
            <a:chOff x="4176" y="2448"/>
            <a:chExt cx="1392" cy="432"/>
          </a:xfrm>
        </p:grpSpPr>
        <p:grpSp>
          <p:nvGrpSpPr>
            <p:cNvPr id="15377" name="Group 12"/>
            <p:cNvGrpSpPr>
              <a:grpSpLocks/>
            </p:cNvGrpSpPr>
            <p:nvPr/>
          </p:nvGrpSpPr>
          <p:grpSpPr bwMode="auto">
            <a:xfrm>
              <a:off x="4176" y="2448"/>
              <a:ext cx="912" cy="432"/>
              <a:chOff x="4176" y="2448"/>
              <a:chExt cx="912" cy="432"/>
            </a:xfrm>
          </p:grpSpPr>
          <p:sp>
            <p:nvSpPr>
              <p:cNvPr id="15379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5380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15378" name="Oval 15"/>
            <p:cNvSpPr>
              <a:spLocks noChangeArrowheads="1"/>
            </p:cNvSpPr>
            <p:nvPr/>
          </p:nvSpPr>
          <p:spPr bwMode="auto">
            <a:xfrm>
              <a:off x="513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15366" name="Прямоугольник 15"/>
          <p:cNvSpPr>
            <a:spLocks noChangeArrowheads="1"/>
          </p:cNvSpPr>
          <p:nvPr/>
        </p:nvSpPr>
        <p:spPr bwMode="auto">
          <a:xfrm>
            <a:off x="5643563" y="3143250"/>
            <a:ext cx="106203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=</a:t>
            </a:r>
          </a:p>
        </p:txBody>
      </p:sp>
      <p:sp>
        <p:nvSpPr>
          <p:cNvPr id="15367" name="Прямоугольник 16"/>
          <p:cNvSpPr>
            <a:spLocks noChangeArrowheads="1"/>
          </p:cNvSpPr>
          <p:nvPr/>
        </p:nvSpPr>
        <p:spPr bwMode="auto">
          <a:xfrm>
            <a:off x="2357438" y="3214688"/>
            <a:ext cx="10620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+</a:t>
            </a:r>
            <a:endParaRPr lang="ru-RU" sz="12000"/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1571625" y="4000500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15369" name="Oval 10"/>
          <p:cNvSpPr>
            <a:spLocks noChangeArrowheads="1"/>
          </p:cNvSpPr>
          <p:nvPr/>
        </p:nvSpPr>
        <p:spPr bwMode="auto">
          <a:xfrm>
            <a:off x="4929188" y="3857625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9" name="Oval 3"/>
          <p:cNvSpPr>
            <a:spLocks noChangeArrowheads="1"/>
          </p:cNvSpPr>
          <p:nvPr/>
        </p:nvSpPr>
        <p:spPr bwMode="auto">
          <a:xfrm>
            <a:off x="857250" y="4000500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15371" name="Oval 10"/>
          <p:cNvSpPr>
            <a:spLocks noChangeArrowheads="1"/>
          </p:cNvSpPr>
          <p:nvPr/>
        </p:nvSpPr>
        <p:spPr bwMode="auto">
          <a:xfrm>
            <a:off x="3357563" y="3857625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6563" y="4286250"/>
            <a:ext cx="2209800" cy="685800"/>
            <a:chOff x="4176" y="2448"/>
            <a:chExt cx="1392" cy="432"/>
          </a:xfrm>
        </p:grpSpPr>
        <p:grpSp>
          <p:nvGrpSpPr>
            <p:cNvPr id="15373" name="Group 12"/>
            <p:cNvGrpSpPr>
              <a:grpSpLocks/>
            </p:cNvGrpSpPr>
            <p:nvPr/>
          </p:nvGrpSpPr>
          <p:grpSpPr bwMode="auto">
            <a:xfrm>
              <a:off x="4176" y="2448"/>
              <a:ext cx="912" cy="432"/>
              <a:chOff x="4176" y="2448"/>
              <a:chExt cx="912" cy="432"/>
            </a:xfrm>
          </p:grpSpPr>
          <p:sp>
            <p:nvSpPr>
              <p:cNvPr id="15375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5376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15374" name="Oval 15"/>
            <p:cNvSpPr>
              <a:spLocks noChangeArrowheads="1"/>
            </p:cNvSpPr>
            <p:nvPr/>
          </p:nvSpPr>
          <p:spPr bwMode="auto">
            <a:xfrm>
              <a:off x="513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12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/>
      <p:bldP spid="15364" grpId="0" animBg="1"/>
      <p:bldP spid="14" grpId="0" animBg="1"/>
      <p:bldP spid="15369" grpId="0" animBg="1"/>
      <p:bldP spid="19" grpId="0" animBg="1"/>
      <p:bldP spid="153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sz="17300" b="1">
                <a:solidFill>
                  <a:srgbClr val="0000FF"/>
                </a:solidFill>
              </a:rPr>
              <a:t>4</a:t>
            </a:r>
            <a:r>
              <a:rPr lang="ru-RU" sz="8000" b="1">
                <a:solidFill>
                  <a:srgbClr val="0000FF"/>
                </a:solidFill>
              </a:rPr>
              <a:t> </a:t>
            </a:r>
            <a:r>
              <a:rPr lang="ru-RU" sz="17300" b="1"/>
              <a:t>+ </a:t>
            </a:r>
            <a:r>
              <a:rPr lang="ru-RU" sz="17300" b="1">
                <a:solidFill>
                  <a:srgbClr val="7030A0"/>
                </a:solidFill>
              </a:rPr>
              <a:t>2 </a:t>
            </a:r>
            <a:r>
              <a:rPr lang="ru-RU" sz="17300" b="1"/>
              <a:t>=</a:t>
            </a:r>
            <a:r>
              <a:rPr lang="ru-RU" sz="17300" b="1">
                <a:solidFill>
                  <a:schemeClr val="tx2"/>
                </a:solidFill>
              </a:rPr>
              <a:t> </a:t>
            </a:r>
            <a:r>
              <a:rPr lang="ru-RU" sz="173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785813" y="3429000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5400000">
            <a:off x="5738813" y="2976563"/>
            <a:ext cx="2209800" cy="685800"/>
            <a:chOff x="4176" y="2448"/>
            <a:chExt cx="1392" cy="432"/>
          </a:xfrm>
        </p:grpSpPr>
        <p:grpSp>
          <p:nvGrpSpPr>
            <p:cNvPr id="16400" name="Group 12"/>
            <p:cNvGrpSpPr>
              <a:grpSpLocks/>
            </p:cNvGrpSpPr>
            <p:nvPr/>
          </p:nvGrpSpPr>
          <p:grpSpPr bwMode="auto">
            <a:xfrm>
              <a:off x="4176" y="2448"/>
              <a:ext cx="912" cy="432"/>
              <a:chOff x="4176" y="2448"/>
              <a:chExt cx="912" cy="432"/>
            </a:xfrm>
          </p:grpSpPr>
          <p:sp>
            <p:nvSpPr>
              <p:cNvPr id="16402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6403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16401" name="Oval 15"/>
            <p:cNvSpPr>
              <a:spLocks noChangeArrowheads="1"/>
            </p:cNvSpPr>
            <p:nvPr/>
          </p:nvSpPr>
          <p:spPr bwMode="auto">
            <a:xfrm>
              <a:off x="513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16389" name="Прямоугольник 15"/>
          <p:cNvSpPr>
            <a:spLocks noChangeArrowheads="1"/>
          </p:cNvSpPr>
          <p:nvPr/>
        </p:nvSpPr>
        <p:spPr bwMode="auto">
          <a:xfrm>
            <a:off x="4714875" y="3143250"/>
            <a:ext cx="10620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=</a:t>
            </a:r>
          </a:p>
        </p:txBody>
      </p:sp>
      <p:sp>
        <p:nvSpPr>
          <p:cNvPr id="16390" name="Прямоугольник 16"/>
          <p:cNvSpPr>
            <a:spLocks noChangeArrowheads="1"/>
          </p:cNvSpPr>
          <p:nvPr/>
        </p:nvSpPr>
        <p:spPr bwMode="auto">
          <a:xfrm>
            <a:off x="2214563" y="3214688"/>
            <a:ext cx="10620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+</a:t>
            </a:r>
            <a:endParaRPr lang="ru-RU" sz="12000"/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785813" y="4143375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 rot="5400000">
            <a:off x="3057512" y="3871918"/>
            <a:ext cx="1428760" cy="685800"/>
            <a:chOff x="432" y="2472"/>
            <a:chExt cx="912" cy="432"/>
          </a:xfrm>
          <a:solidFill>
            <a:srgbClr val="7030A0"/>
          </a:solidFill>
        </p:grpSpPr>
        <p:sp>
          <p:nvSpPr>
            <p:cNvPr id="18" name="Oval 9"/>
            <p:cNvSpPr>
              <a:spLocks noChangeArrowheads="1"/>
            </p:cNvSpPr>
            <p:nvPr/>
          </p:nvSpPr>
          <p:spPr bwMode="auto">
            <a:xfrm>
              <a:off x="912" y="2472"/>
              <a:ext cx="432" cy="43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10"/>
            <p:cNvSpPr>
              <a:spLocks noChangeArrowheads="1"/>
            </p:cNvSpPr>
            <p:nvPr/>
          </p:nvSpPr>
          <p:spPr bwMode="auto">
            <a:xfrm>
              <a:off x="432" y="2472"/>
              <a:ext cx="432" cy="43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 rot="5400000">
            <a:off x="5810250" y="5262563"/>
            <a:ext cx="2209800" cy="685800"/>
            <a:chOff x="4176" y="2448"/>
            <a:chExt cx="1392" cy="432"/>
          </a:xfrm>
        </p:grpSpPr>
        <p:grpSp>
          <p:nvGrpSpPr>
            <p:cNvPr id="16396" name="Group 12"/>
            <p:cNvGrpSpPr>
              <a:grpSpLocks/>
            </p:cNvGrpSpPr>
            <p:nvPr/>
          </p:nvGrpSpPr>
          <p:grpSpPr bwMode="auto">
            <a:xfrm>
              <a:off x="4176" y="2448"/>
              <a:ext cx="912" cy="432"/>
              <a:chOff x="4176" y="2448"/>
              <a:chExt cx="912" cy="432"/>
            </a:xfrm>
          </p:grpSpPr>
          <p:sp>
            <p:nvSpPr>
              <p:cNvPr id="16398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6399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16397" name="Oval 15"/>
            <p:cNvSpPr>
              <a:spLocks noChangeArrowheads="1"/>
            </p:cNvSpPr>
            <p:nvPr/>
          </p:nvSpPr>
          <p:spPr bwMode="auto">
            <a:xfrm>
              <a:off x="513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25" name="Oval 3"/>
          <p:cNvSpPr>
            <a:spLocks noChangeArrowheads="1"/>
          </p:cNvSpPr>
          <p:nvPr/>
        </p:nvSpPr>
        <p:spPr bwMode="auto">
          <a:xfrm>
            <a:off x="785813" y="4857750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26" name="Oval 3"/>
          <p:cNvSpPr>
            <a:spLocks noChangeArrowheads="1"/>
          </p:cNvSpPr>
          <p:nvPr/>
        </p:nvSpPr>
        <p:spPr bwMode="auto">
          <a:xfrm>
            <a:off x="785813" y="2714625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advTm="12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/>
      <p:bldP spid="14" grpId="0" animBg="1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3124200"/>
          </a:xfrm>
        </p:spPr>
        <p:txBody>
          <a:bodyPr/>
          <a:lstStyle/>
          <a:p>
            <a:pPr eaLnBrk="1" hangingPunct="1"/>
            <a:r>
              <a:rPr lang="en-US" sz="18900" b="1" smtClean="0">
                <a:solidFill>
                  <a:srgbClr val="FF0000"/>
                </a:solidFill>
              </a:rPr>
              <a:t>5</a:t>
            </a:r>
            <a:r>
              <a:rPr lang="ru-RU" sz="18900" b="1" smtClean="0">
                <a:solidFill>
                  <a:srgbClr val="33CC33"/>
                </a:solidFill>
              </a:rPr>
              <a:t>+</a:t>
            </a:r>
            <a:r>
              <a:rPr lang="en-US" sz="18900" b="1" smtClean="0">
                <a:solidFill>
                  <a:srgbClr val="FF0000"/>
                </a:solidFill>
              </a:rPr>
              <a:t>1</a:t>
            </a:r>
            <a:r>
              <a:rPr lang="ru-RU" sz="18900" b="1" smtClean="0">
                <a:solidFill>
                  <a:srgbClr val="33CC33"/>
                </a:solidFill>
              </a:rPr>
              <a:t>=</a:t>
            </a:r>
            <a:r>
              <a:rPr lang="ru-RU" sz="18900" b="1" smtClean="0"/>
              <a:t> </a:t>
            </a:r>
            <a:r>
              <a:rPr lang="en-US" sz="18900" b="1" smtClean="0">
                <a:solidFill>
                  <a:srgbClr val="FF0000"/>
                </a:solidFill>
              </a:rPr>
              <a:t>6</a:t>
            </a:r>
            <a:endParaRPr lang="ru-RU" sz="18900" b="1" smtClean="0">
              <a:solidFill>
                <a:srgbClr val="FF0000"/>
              </a:solidFill>
            </a:endParaRP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2916238" y="3644900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19700" y="3933825"/>
            <a:ext cx="1066800" cy="609600"/>
            <a:chOff x="3264" y="2496"/>
            <a:chExt cx="672" cy="384"/>
          </a:xfrm>
        </p:grpSpPr>
        <p:sp>
          <p:nvSpPr>
            <p:cNvPr id="17432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17433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4356100" y="3860800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9750" y="3573463"/>
            <a:ext cx="2270125" cy="1477962"/>
            <a:chOff x="4195" y="2296"/>
            <a:chExt cx="1430" cy="931"/>
          </a:xfrm>
        </p:grpSpPr>
        <p:grpSp>
          <p:nvGrpSpPr>
            <p:cNvPr id="17425" name="Group 9"/>
            <p:cNvGrpSpPr>
              <a:grpSpLocks/>
            </p:cNvGrpSpPr>
            <p:nvPr/>
          </p:nvGrpSpPr>
          <p:grpSpPr bwMode="auto">
            <a:xfrm>
              <a:off x="4195" y="2296"/>
              <a:ext cx="912" cy="432"/>
              <a:chOff x="4176" y="2448"/>
              <a:chExt cx="912" cy="432"/>
            </a:xfrm>
          </p:grpSpPr>
          <p:sp>
            <p:nvSpPr>
              <p:cNvPr id="17430" name="Oval 10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7431" name="Oval 11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17426" name="Group 12"/>
            <p:cNvGrpSpPr>
              <a:grpSpLocks/>
            </p:cNvGrpSpPr>
            <p:nvPr/>
          </p:nvGrpSpPr>
          <p:grpSpPr bwMode="auto">
            <a:xfrm>
              <a:off x="4195" y="2795"/>
              <a:ext cx="912" cy="432"/>
              <a:chOff x="4176" y="2448"/>
              <a:chExt cx="912" cy="432"/>
            </a:xfrm>
          </p:grpSpPr>
          <p:sp>
            <p:nvSpPr>
              <p:cNvPr id="17428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7429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17427" name="Oval 15"/>
            <p:cNvSpPr>
              <a:spLocks noChangeArrowheads="1"/>
            </p:cNvSpPr>
            <p:nvPr/>
          </p:nvSpPr>
          <p:spPr bwMode="auto">
            <a:xfrm>
              <a:off x="5193" y="229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372225" y="3644900"/>
            <a:ext cx="2270125" cy="1477963"/>
            <a:chOff x="4014" y="2296"/>
            <a:chExt cx="1430" cy="931"/>
          </a:xfrm>
        </p:grpSpPr>
        <p:grpSp>
          <p:nvGrpSpPr>
            <p:cNvPr id="17416" name="Group 17"/>
            <p:cNvGrpSpPr>
              <a:grpSpLocks/>
            </p:cNvGrpSpPr>
            <p:nvPr/>
          </p:nvGrpSpPr>
          <p:grpSpPr bwMode="auto">
            <a:xfrm>
              <a:off x="4014" y="2296"/>
              <a:ext cx="912" cy="432"/>
              <a:chOff x="432" y="2472"/>
              <a:chExt cx="912" cy="432"/>
            </a:xfrm>
          </p:grpSpPr>
          <p:sp>
            <p:nvSpPr>
              <p:cNvPr id="17423" name="Oval 18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7424" name="Oval 19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17417" name="Group 20"/>
            <p:cNvGrpSpPr>
              <a:grpSpLocks/>
            </p:cNvGrpSpPr>
            <p:nvPr/>
          </p:nvGrpSpPr>
          <p:grpSpPr bwMode="auto">
            <a:xfrm>
              <a:off x="4059" y="2795"/>
              <a:ext cx="912" cy="432"/>
              <a:chOff x="432" y="2472"/>
              <a:chExt cx="912" cy="432"/>
            </a:xfrm>
          </p:grpSpPr>
          <p:sp>
            <p:nvSpPr>
              <p:cNvPr id="17421" name="Oval 21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7422" name="Oval 22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17418" name="Group 23"/>
            <p:cNvGrpSpPr>
              <a:grpSpLocks/>
            </p:cNvGrpSpPr>
            <p:nvPr/>
          </p:nvGrpSpPr>
          <p:grpSpPr bwMode="auto">
            <a:xfrm rot="-5528067">
              <a:off x="4772" y="2536"/>
              <a:ext cx="912" cy="432"/>
              <a:chOff x="432" y="2472"/>
              <a:chExt cx="912" cy="432"/>
            </a:xfrm>
          </p:grpSpPr>
          <p:sp>
            <p:nvSpPr>
              <p:cNvPr id="17419" name="Oval 24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7420" name="Oval 25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3124200"/>
          </a:xfrm>
        </p:spPr>
        <p:txBody>
          <a:bodyPr/>
          <a:lstStyle/>
          <a:p>
            <a:pPr eaLnBrk="1" hangingPunct="1"/>
            <a:r>
              <a:rPr lang="en-US" sz="18900" b="1" dirty="0" smtClean="0">
                <a:solidFill>
                  <a:srgbClr val="FF0000"/>
                </a:solidFill>
              </a:rPr>
              <a:t>1</a:t>
            </a:r>
            <a:r>
              <a:rPr lang="ru-RU" sz="18900" b="1" dirty="0" smtClean="0">
                <a:solidFill>
                  <a:srgbClr val="33CC33"/>
                </a:solidFill>
              </a:rPr>
              <a:t>+</a:t>
            </a:r>
            <a:r>
              <a:rPr lang="en-US" sz="18900" b="1" dirty="0" smtClean="0">
                <a:solidFill>
                  <a:srgbClr val="FF0000"/>
                </a:solidFill>
              </a:rPr>
              <a:t>6</a:t>
            </a:r>
            <a:r>
              <a:rPr lang="ru-RU" sz="18900" b="1" dirty="0" smtClean="0">
                <a:solidFill>
                  <a:srgbClr val="33CC33"/>
                </a:solidFill>
              </a:rPr>
              <a:t>=</a:t>
            </a:r>
            <a:r>
              <a:rPr lang="ru-RU" sz="18900" b="1" dirty="0" smtClean="0"/>
              <a:t> </a:t>
            </a:r>
            <a:r>
              <a:rPr lang="en-US" sz="18900" b="1" dirty="0" smtClean="0">
                <a:solidFill>
                  <a:srgbClr val="FF0000"/>
                </a:solidFill>
              </a:rPr>
              <a:t>7</a:t>
            </a:r>
            <a:endParaRPr lang="ru-RU" sz="18900" b="1" dirty="0" smtClean="0">
              <a:solidFill>
                <a:srgbClr val="FF0000"/>
              </a:solidFill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1763713" y="3573463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92725" y="3933825"/>
            <a:ext cx="1066800" cy="609600"/>
            <a:chOff x="3264" y="2496"/>
            <a:chExt cx="672" cy="384"/>
          </a:xfrm>
        </p:grpSpPr>
        <p:sp>
          <p:nvSpPr>
            <p:cNvPr id="18458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18459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900113" y="3789363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987675" y="3500438"/>
            <a:ext cx="2270125" cy="1477962"/>
            <a:chOff x="1882" y="2205"/>
            <a:chExt cx="1430" cy="931"/>
          </a:xfrm>
        </p:grpSpPr>
        <p:grpSp>
          <p:nvGrpSpPr>
            <p:cNvPr id="18450" name="Group 9"/>
            <p:cNvGrpSpPr>
              <a:grpSpLocks/>
            </p:cNvGrpSpPr>
            <p:nvPr/>
          </p:nvGrpSpPr>
          <p:grpSpPr bwMode="auto">
            <a:xfrm>
              <a:off x="1882" y="2205"/>
              <a:ext cx="912" cy="432"/>
              <a:chOff x="4176" y="2448"/>
              <a:chExt cx="912" cy="432"/>
            </a:xfrm>
          </p:grpSpPr>
          <p:sp>
            <p:nvSpPr>
              <p:cNvPr id="18456" name="Oval 10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8457" name="Oval 11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18451" name="Group 12"/>
            <p:cNvGrpSpPr>
              <a:grpSpLocks/>
            </p:cNvGrpSpPr>
            <p:nvPr/>
          </p:nvGrpSpPr>
          <p:grpSpPr bwMode="auto">
            <a:xfrm>
              <a:off x="1882" y="2704"/>
              <a:ext cx="912" cy="432"/>
              <a:chOff x="4176" y="2448"/>
              <a:chExt cx="912" cy="432"/>
            </a:xfrm>
          </p:grpSpPr>
          <p:sp>
            <p:nvSpPr>
              <p:cNvPr id="18454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8455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18452" name="Oval 15"/>
            <p:cNvSpPr>
              <a:spLocks noChangeArrowheads="1"/>
            </p:cNvSpPr>
            <p:nvPr/>
          </p:nvSpPr>
          <p:spPr bwMode="auto">
            <a:xfrm>
              <a:off x="2880" y="22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18453" name="Oval 26"/>
            <p:cNvSpPr>
              <a:spLocks noChangeArrowheads="1"/>
            </p:cNvSpPr>
            <p:nvPr/>
          </p:nvSpPr>
          <p:spPr bwMode="auto">
            <a:xfrm>
              <a:off x="2880" y="2659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6372225" y="3213100"/>
            <a:ext cx="2270125" cy="2270125"/>
            <a:chOff x="4014" y="2296"/>
            <a:chExt cx="1430" cy="1430"/>
          </a:xfrm>
        </p:grpSpPr>
        <p:grpSp>
          <p:nvGrpSpPr>
            <p:cNvPr id="18440" name="Group 17"/>
            <p:cNvGrpSpPr>
              <a:grpSpLocks/>
            </p:cNvGrpSpPr>
            <p:nvPr/>
          </p:nvGrpSpPr>
          <p:grpSpPr bwMode="auto">
            <a:xfrm>
              <a:off x="4014" y="2296"/>
              <a:ext cx="912" cy="432"/>
              <a:chOff x="432" y="2472"/>
              <a:chExt cx="912" cy="432"/>
            </a:xfrm>
          </p:grpSpPr>
          <p:sp>
            <p:nvSpPr>
              <p:cNvPr id="18448" name="Oval 18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8449" name="Oval 19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18441" name="Group 20"/>
            <p:cNvGrpSpPr>
              <a:grpSpLocks/>
            </p:cNvGrpSpPr>
            <p:nvPr/>
          </p:nvGrpSpPr>
          <p:grpSpPr bwMode="auto">
            <a:xfrm>
              <a:off x="4059" y="2795"/>
              <a:ext cx="912" cy="432"/>
              <a:chOff x="432" y="2472"/>
              <a:chExt cx="912" cy="432"/>
            </a:xfrm>
          </p:grpSpPr>
          <p:sp>
            <p:nvSpPr>
              <p:cNvPr id="18446" name="Oval 21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8447" name="Oval 22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18442" name="Group 23"/>
            <p:cNvGrpSpPr>
              <a:grpSpLocks/>
            </p:cNvGrpSpPr>
            <p:nvPr/>
          </p:nvGrpSpPr>
          <p:grpSpPr bwMode="auto">
            <a:xfrm rot="-5528067">
              <a:off x="4772" y="2536"/>
              <a:ext cx="912" cy="432"/>
              <a:chOff x="432" y="2472"/>
              <a:chExt cx="912" cy="432"/>
            </a:xfrm>
          </p:grpSpPr>
          <p:sp>
            <p:nvSpPr>
              <p:cNvPr id="18444" name="Oval 24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8445" name="Oval 25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18443" name="Oval 28"/>
            <p:cNvSpPr>
              <a:spLocks noChangeArrowheads="1"/>
            </p:cNvSpPr>
            <p:nvPr/>
          </p:nvSpPr>
          <p:spPr bwMode="auto">
            <a:xfrm>
              <a:off x="4558" y="3294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  <p:bldP spid="317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3124200"/>
          </a:xfrm>
        </p:spPr>
        <p:txBody>
          <a:bodyPr/>
          <a:lstStyle/>
          <a:p>
            <a:pPr eaLnBrk="1" hangingPunct="1"/>
            <a:r>
              <a:rPr lang="en-US" sz="18900" b="1" smtClean="0">
                <a:solidFill>
                  <a:srgbClr val="FF0000"/>
                </a:solidFill>
              </a:rPr>
              <a:t>2</a:t>
            </a:r>
            <a:r>
              <a:rPr lang="ru-RU" sz="18900" b="1" smtClean="0">
                <a:solidFill>
                  <a:srgbClr val="33CC33"/>
                </a:solidFill>
              </a:rPr>
              <a:t>+</a:t>
            </a:r>
            <a:r>
              <a:rPr lang="en-US" sz="18900" b="1" smtClean="0">
                <a:solidFill>
                  <a:srgbClr val="FF0000"/>
                </a:solidFill>
              </a:rPr>
              <a:t>5</a:t>
            </a:r>
            <a:r>
              <a:rPr lang="ru-RU" sz="18900" b="1" smtClean="0">
                <a:solidFill>
                  <a:srgbClr val="33CC33"/>
                </a:solidFill>
              </a:rPr>
              <a:t>=</a:t>
            </a:r>
            <a:r>
              <a:rPr lang="ru-RU" sz="18900" b="1" smtClean="0"/>
              <a:t> </a:t>
            </a:r>
            <a:r>
              <a:rPr lang="en-US" sz="18900" b="1" smtClean="0">
                <a:solidFill>
                  <a:srgbClr val="FF0000"/>
                </a:solidFill>
              </a:rPr>
              <a:t>7</a:t>
            </a:r>
            <a:endParaRPr lang="ru-RU" sz="18900" b="1" smtClean="0">
              <a:solidFill>
                <a:srgbClr val="FF0000"/>
              </a:solidFill>
            </a:endParaRP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051050" y="3573463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35600" y="4005263"/>
            <a:ext cx="1066800" cy="609600"/>
            <a:chOff x="3264" y="2496"/>
            <a:chExt cx="672" cy="384"/>
          </a:xfrm>
        </p:grpSpPr>
        <p:sp>
          <p:nvSpPr>
            <p:cNvPr id="19483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19484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95288" y="3789363"/>
            <a:ext cx="1477962" cy="685800"/>
            <a:chOff x="249" y="2387"/>
            <a:chExt cx="931" cy="432"/>
          </a:xfrm>
        </p:grpSpPr>
        <p:sp>
          <p:nvSpPr>
            <p:cNvPr id="19481" name="Oval 15"/>
            <p:cNvSpPr>
              <a:spLocks noChangeArrowheads="1"/>
            </p:cNvSpPr>
            <p:nvPr/>
          </p:nvSpPr>
          <p:spPr bwMode="auto">
            <a:xfrm>
              <a:off x="748" y="2387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19482" name="Oval 16"/>
            <p:cNvSpPr>
              <a:spLocks noChangeArrowheads="1"/>
            </p:cNvSpPr>
            <p:nvPr/>
          </p:nvSpPr>
          <p:spPr bwMode="auto">
            <a:xfrm>
              <a:off x="249" y="2387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516688" y="3213100"/>
            <a:ext cx="2270125" cy="2270125"/>
            <a:chOff x="4014" y="2296"/>
            <a:chExt cx="1430" cy="1430"/>
          </a:xfrm>
        </p:grpSpPr>
        <p:grpSp>
          <p:nvGrpSpPr>
            <p:cNvPr id="19471" name="Group 28"/>
            <p:cNvGrpSpPr>
              <a:grpSpLocks/>
            </p:cNvGrpSpPr>
            <p:nvPr/>
          </p:nvGrpSpPr>
          <p:grpSpPr bwMode="auto">
            <a:xfrm>
              <a:off x="4014" y="2296"/>
              <a:ext cx="912" cy="432"/>
              <a:chOff x="432" y="2472"/>
              <a:chExt cx="912" cy="432"/>
            </a:xfrm>
          </p:grpSpPr>
          <p:sp>
            <p:nvSpPr>
              <p:cNvPr id="19479" name="Oval 2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9480" name="Oval 3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19472" name="Group 31"/>
            <p:cNvGrpSpPr>
              <a:grpSpLocks/>
            </p:cNvGrpSpPr>
            <p:nvPr/>
          </p:nvGrpSpPr>
          <p:grpSpPr bwMode="auto">
            <a:xfrm>
              <a:off x="4059" y="2795"/>
              <a:ext cx="912" cy="432"/>
              <a:chOff x="432" y="2472"/>
              <a:chExt cx="912" cy="432"/>
            </a:xfrm>
          </p:grpSpPr>
          <p:sp>
            <p:nvSpPr>
              <p:cNvPr id="19477" name="Oval 3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9478" name="Oval 3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19473" name="Group 34"/>
            <p:cNvGrpSpPr>
              <a:grpSpLocks/>
            </p:cNvGrpSpPr>
            <p:nvPr/>
          </p:nvGrpSpPr>
          <p:grpSpPr bwMode="auto">
            <a:xfrm rot="-5528067">
              <a:off x="4772" y="2536"/>
              <a:ext cx="912" cy="432"/>
              <a:chOff x="432" y="2472"/>
              <a:chExt cx="912" cy="432"/>
            </a:xfrm>
          </p:grpSpPr>
          <p:sp>
            <p:nvSpPr>
              <p:cNvPr id="19475" name="Oval 35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9476" name="Oval 36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19474" name="Oval 37"/>
            <p:cNvSpPr>
              <a:spLocks noChangeArrowheads="1"/>
            </p:cNvSpPr>
            <p:nvPr/>
          </p:nvSpPr>
          <p:spPr bwMode="auto">
            <a:xfrm>
              <a:off x="4558" y="3294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3276600" y="3284538"/>
            <a:ext cx="2270125" cy="1477962"/>
            <a:chOff x="4195" y="2296"/>
            <a:chExt cx="1430" cy="931"/>
          </a:xfrm>
        </p:grpSpPr>
        <p:grpSp>
          <p:nvGrpSpPr>
            <p:cNvPr id="19464" name="Group 39"/>
            <p:cNvGrpSpPr>
              <a:grpSpLocks/>
            </p:cNvGrpSpPr>
            <p:nvPr/>
          </p:nvGrpSpPr>
          <p:grpSpPr bwMode="auto">
            <a:xfrm>
              <a:off x="4195" y="2296"/>
              <a:ext cx="912" cy="432"/>
              <a:chOff x="4176" y="2448"/>
              <a:chExt cx="912" cy="432"/>
            </a:xfrm>
          </p:grpSpPr>
          <p:sp>
            <p:nvSpPr>
              <p:cNvPr id="19469" name="Oval 40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9470" name="Oval 41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19465" name="Group 42"/>
            <p:cNvGrpSpPr>
              <a:grpSpLocks/>
            </p:cNvGrpSpPr>
            <p:nvPr/>
          </p:nvGrpSpPr>
          <p:grpSpPr bwMode="auto">
            <a:xfrm>
              <a:off x="4195" y="2795"/>
              <a:ext cx="912" cy="432"/>
              <a:chOff x="4176" y="2448"/>
              <a:chExt cx="912" cy="432"/>
            </a:xfrm>
          </p:grpSpPr>
          <p:sp>
            <p:nvSpPr>
              <p:cNvPr id="19467" name="Oval 4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9468" name="Oval 4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19466" name="Oval 45"/>
            <p:cNvSpPr>
              <a:spLocks noChangeArrowheads="1"/>
            </p:cNvSpPr>
            <p:nvPr/>
          </p:nvSpPr>
          <p:spPr bwMode="auto">
            <a:xfrm>
              <a:off x="5193" y="229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3124200"/>
          </a:xfrm>
        </p:spPr>
        <p:txBody>
          <a:bodyPr/>
          <a:lstStyle/>
          <a:p>
            <a:pPr eaLnBrk="1" hangingPunct="1"/>
            <a:r>
              <a:rPr lang="en-US" sz="18900" b="1" smtClean="0">
                <a:solidFill>
                  <a:srgbClr val="FF0000"/>
                </a:solidFill>
              </a:rPr>
              <a:t>3</a:t>
            </a:r>
            <a:r>
              <a:rPr lang="ru-RU" sz="18900" b="1" smtClean="0">
                <a:solidFill>
                  <a:srgbClr val="33CC33"/>
                </a:solidFill>
              </a:rPr>
              <a:t>+</a:t>
            </a:r>
            <a:r>
              <a:rPr lang="en-US" sz="18900" b="1" smtClean="0">
                <a:solidFill>
                  <a:srgbClr val="FF0000"/>
                </a:solidFill>
              </a:rPr>
              <a:t>4</a:t>
            </a:r>
            <a:r>
              <a:rPr lang="ru-RU" sz="18900" b="1" smtClean="0">
                <a:solidFill>
                  <a:srgbClr val="33CC33"/>
                </a:solidFill>
              </a:rPr>
              <a:t>=</a:t>
            </a:r>
            <a:r>
              <a:rPr lang="ru-RU" sz="18900" b="1" smtClean="0"/>
              <a:t> </a:t>
            </a:r>
            <a:r>
              <a:rPr lang="en-US" sz="18900" b="1" smtClean="0">
                <a:solidFill>
                  <a:srgbClr val="FF0000"/>
                </a:solidFill>
              </a:rPr>
              <a:t>7</a:t>
            </a:r>
            <a:endParaRPr lang="ru-RU" sz="18900" b="1" smtClean="0">
              <a:solidFill>
                <a:srgbClr val="FF0000"/>
              </a:solidFill>
            </a:endParaRP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2051050" y="3573463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92725" y="3933825"/>
            <a:ext cx="1066800" cy="609600"/>
            <a:chOff x="3264" y="2496"/>
            <a:chExt cx="672" cy="384"/>
          </a:xfrm>
        </p:grpSpPr>
        <p:sp>
          <p:nvSpPr>
            <p:cNvPr id="20508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0509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8313" y="3573463"/>
            <a:ext cx="1439862" cy="1333500"/>
            <a:chOff x="249" y="2387"/>
            <a:chExt cx="931" cy="840"/>
          </a:xfrm>
        </p:grpSpPr>
        <p:sp>
          <p:nvSpPr>
            <p:cNvPr id="20504" name="Oval 13"/>
            <p:cNvSpPr>
              <a:spLocks noChangeArrowheads="1"/>
            </p:cNvSpPr>
            <p:nvPr/>
          </p:nvSpPr>
          <p:spPr bwMode="auto">
            <a:xfrm>
              <a:off x="476" y="279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20505" name="Group 14"/>
            <p:cNvGrpSpPr>
              <a:grpSpLocks/>
            </p:cNvGrpSpPr>
            <p:nvPr/>
          </p:nvGrpSpPr>
          <p:grpSpPr bwMode="auto">
            <a:xfrm>
              <a:off x="249" y="2387"/>
              <a:ext cx="931" cy="432"/>
              <a:chOff x="249" y="2387"/>
              <a:chExt cx="931" cy="432"/>
            </a:xfrm>
          </p:grpSpPr>
          <p:sp>
            <p:nvSpPr>
              <p:cNvPr id="20506" name="Oval 15"/>
              <p:cNvSpPr>
                <a:spLocks noChangeArrowheads="1"/>
              </p:cNvSpPr>
              <p:nvPr/>
            </p:nvSpPr>
            <p:spPr bwMode="auto">
              <a:xfrm>
                <a:off x="748" y="2387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0507" name="Oval 16"/>
              <p:cNvSpPr>
                <a:spLocks noChangeArrowheads="1"/>
              </p:cNvSpPr>
              <p:nvPr/>
            </p:nvSpPr>
            <p:spPr bwMode="auto">
              <a:xfrm>
                <a:off x="249" y="2387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516688" y="3213100"/>
            <a:ext cx="2270125" cy="2270125"/>
            <a:chOff x="4014" y="2296"/>
            <a:chExt cx="1430" cy="1430"/>
          </a:xfrm>
        </p:grpSpPr>
        <p:grpSp>
          <p:nvGrpSpPr>
            <p:cNvPr id="20494" name="Group 28"/>
            <p:cNvGrpSpPr>
              <a:grpSpLocks/>
            </p:cNvGrpSpPr>
            <p:nvPr/>
          </p:nvGrpSpPr>
          <p:grpSpPr bwMode="auto">
            <a:xfrm>
              <a:off x="4014" y="2296"/>
              <a:ext cx="912" cy="432"/>
              <a:chOff x="432" y="2472"/>
              <a:chExt cx="912" cy="432"/>
            </a:xfrm>
          </p:grpSpPr>
          <p:sp>
            <p:nvSpPr>
              <p:cNvPr id="20502" name="Oval 2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0503" name="Oval 3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0495" name="Group 31"/>
            <p:cNvGrpSpPr>
              <a:grpSpLocks/>
            </p:cNvGrpSpPr>
            <p:nvPr/>
          </p:nvGrpSpPr>
          <p:grpSpPr bwMode="auto">
            <a:xfrm>
              <a:off x="4059" y="2795"/>
              <a:ext cx="912" cy="432"/>
              <a:chOff x="432" y="2472"/>
              <a:chExt cx="912" cy="432"/>
            </a:xfrm>
          </p:grpSpPr>
          <p:sp>
            <p:nvSpPr>
              <p:cNvPr id="20500" name="Oval 3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0501" name="Oval 3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0496" name="Group 34"/>
            <p:cNvGrpSpPr>
              <a:grpSpLocks/>
            </p:cNvGrpSpPr>
            <p:nvPr/>
          </p:nvGrpSpPr>
          <p:grpSpPr bwMode="auto">
            <a:xfrm rot="-5528067">
              <a:off x="4772" y="2536"/>
              <a:ext cx="912" cy="432"/>
              <a:chOff x="432" y="2472"/>
              <a:chExt cx="912" cy="432"/>
            </a:xfrm>
          </p:grpSpPr>
          <p:sp>
            <p:nvSpPr>
              <p:cNvPr id="20498" name="Oval 35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0499" name="Oval 36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0497" name="Oval 37"/>
            <p:cNvSpPr>
              <a:spLocks noChangeArrowheads="1"/>
            </p:cNvSpPr>
            <p:nvPr/>
          </p:nvSpPr>
          <p:spPr bwMode="auto">
            <a:xfrm>
              <a:off x="4558" y="3294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3419475" y="3429000"/>
            <a:ext cx="1447800" cy="1477963"/>
            <a:chOff x="1882" y="2205"/>
            <a:chExt cx="912" cy="931"/>
          </a:xfrm>
        </p:grpSpPr>
        <p:grpSp>
          <p:nvGrpSpPr>
            <p:cNvPr id="20488" name="Group 39"/>
            <p:cNvGrpSpPr>
              <a:grpSpLocks/>
            </p:cNvGrpSpPr>
            <p:nvPr/>
          </p:nvGrpSpPr>
          <p:grpSpPr bwMode="auto">
            <a:xfrm>
              <a:off x="1882" y="2205"/>
              <a:ext cx="912" cy="432"/>
              <a:chOff x="4176" y="2448"/>
              <a:chExt cx="912" cy="432"/>
            </a:xfrm>
          </p:grpSpPr>
          <p:sp>
            <p:nvSpPr>
              <p:cNvPr id="20492" name="Oval 40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0493" name="Oval 41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0489" name="Group 42"/>
            <p:cNvGrpSpPr>
              <a:grpSpLocks/>
            </p:cNvGrpSpPr>
            <p:nvPr/>
          </p:nvGrpSpPr>
          <p:grpSpPr bwMode="auto">
            <a:xfrm>
              <a:off x="1882" y="2704"/>
              <a:ext cx="912" cy="432"/>
              <a:chOff x="4176" y="2448"/>
              <a:chExt cx="912" cy="432"/>
            </a:xfrm>
          </p:grpSpPr>
          <p:sp>
            <p:nvSpPr>
              <p:cNvPr id="20490" name="Oval 4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0491" name="Oval 4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2971800"/>
          </a:xfrm>
        </p:spPr>
        <p:txBody>
          <a:bodyPr/>
          <a:lstStyle/>
          <a:p>
            <a:pPr algn="l" eaLnBrk="1" hangingPunct="1"/>
            <a:r>
              <a:rPr lang="ru-RU" sz="17300" b="1" smtClean="0">
                <a:solidFill>
                  <a:srgbClr val="0000FF"/>
                </a:solidFill>
              </a:rPr>
              <a:t>1</a:t>
            </a:r>
            <a:r>
              <a:rPr lang="ru-RU" sz="17300" b="1" smtClean="0">
                <a:solidFill>
                  <a:schemeClr val="tx1"/>
                </a:solidFill>
              </a:rPr>
              <a:t>+</a:t>
            </a:r>
            <a:r>
              <a:rPr lang="ru-RU" sz="17300" b="1" smtClean="0">
                <a:solidFill>
                  <a:srgbClr val="7030A0"/>
                </a:solidFill>
              </a:rPr>
              <a:t>1</a:t>
            </a:r>
            <a:r>
              <a:rPr lang="ru-RU" sz="17300" b="1" smtClean="0">
                <a:solidFill>
                  <a:schemeClr val="tx1"/>
                </a:solidFill>
              </a:rPr>
              <a:t>=</a:t>
            </a:r>
            <a:r>
              <a:rPr lang="ru-RU" sz="17300" b="1" smtClean="0"/>
              <a:t> </a:t>
            </a:r>
            <a:r>
              <a:rPr lang="ru-RU" sz="17300" b="1" smtClean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29400" y="3886200"/>
            <a:ext cx="1447800" cy="685800"/>
            <a:chOff x="4176" y="2448"/>
            <a:chExt cx="912" cy="432"/>
          </a:xfrm>
        </p:grpSpPr>
        <p:sp>
          <p:nvSpPr>
            <p:cNvPr id="3080" name="Oval 4"/>
            <p:cNvSpPr>
              <a:spLocks noChangeArrowheads="1"/>
            </p:cNvSpPr>
            <p:nvPr/>
          </p:nvSpPr>
          <p:spPr bwMode="auto">
            <a:xfrm>
              <a:off x="417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081" name="Oval 5"/>
            <p:cNvSpPr>
              <a:spLocks noChangeArrowheads="1"/>
            </p:cNvSpPr>
            <p:nvPr/>
          </p:nvSpPr>
          <p:spPr bwMode="auto">
            <a:xfrm>
              <a:off x="465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3500438" y="3786188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7030A0"/>
              </a:solidFill>
            </a:endParaRP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1000125" y="3857625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078" name="Прямоугольник 11"/>
          <p:cNvSpPr>
            <a:spLocks noChangeArrowheads="1"/>
          </p:cNvSpPr>
          <p:nvPr/>
        </p:nvSpPr>
        <p:spPr bwMode="auto">
          <a:xfrm>
            <a:off x="2143125" y="3143250"/>
            <a:ext cx="10001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+</a:t>
            </a:r>
          </a:p>
        </p:txBody>
      </p:sp>
      <p:sp>
        <p:nvSpPr>
          <p:cNvPr id="3079" name="Прямоугольник 12"/>
          <p:cNvSpPr>
            <a:spLocks noChangeArrowheads="1"/>
          </p:cNvSpPr>
          <p:nvPr/>
        </p:nvSpPr>
        <p:spPr bwMode="auto">
          <a:xfrm>
            <a:off x="5214938" y="3286125"/>
            <a:ext cx="106203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=</a:t>
            </a:r>
          </a:p>
        </p:txBody>
      </p:sp>
    </p:spTree>
  </p:cSld>
  <p:clrMapOvr>
    <a:masterClrMapping/>
  </p:clrMapOvr>
  <p:transition advTm="60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8" grpId="0" animBg="1"/>
      <p:bldP spid="4403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3124200"/>
          </a:xfrm>
        </p:spPr>
        <p:txBody>
          <a:bodyPr/>
          <a:lstStyle/>
          <a:p>
            <a:pPr eaLnBrk="1" hangingPunct="1"/>
            <a:r>
              <a:rPr lang="en-US" sz="18900" b="1" smtClean="0">
                <a:solidFill>
                  <a:srgbClr val="FF0000"/>
                </a:solidFill>
              </a:rPr>
              <a:t>4</a:t>
            </a:r>
            <a:r>
              <a:rPr lang="ru-RU" sz="18900" b="1" smtClean="0">
                <a:solidFill>
                  <a:srgbClr val="33CC33"/>
                </a:solidFill>
              </a:rPr>
              <a:t>+</a:t>
            </a:r>
            <a:r>
              <a:rPr lang="en-US" sz="18900" b="1" smtClean="0">
                <a:solidFill>
                  <a:srgbClr val="FF0000"/>
                </a:solidFill>
              </a:rPr>
              <a:t>3</a:t>
            </a:r>
            <a:r>
              <a:rPr lang="ru-RU" sz="18900" b="1" smtClean="0">
                <a:solidFill>
                  <a:srgbClr val="33CC33"/>
                </a:solidFill>
              </a:rPr>
              <a:t>=</a:t>
            </a:r>
            <a:r>
              <a:rPr lang="ru-RU" sz="18900" b="1" smtClean="0"/>
              <a:t> </a:t>
            </a:r>
            <a:r>
              <a:rPr lang="en-US" sz="18900" b="1" smtClean="0">
                <a:solidFill>
                  <a:srgbClr val="FF0000"/>
                </a:solidFill>
              </a:rPr>
              <a:t>7</a:t>
            </a:r>
            <a:endParaRPr lang="ru-RU" sz="18900" b="1" smtClean="0">
              <a:solidFill>
                <a:srgbClr val="FF0000"/>
              </a:solidFill>
            </a:endParaRP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2051050" y="3573463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92725" y="3933825"/>
            <a:ext cx="1066800" cy="609600"/>
            <a:chOff x="3264" y="2496"/>
            <a:chExt cx="672" cy="384"/>
          </a:xfrm>
        </p:grpSpPr>
        <p:sp>
          <p:nvSpPr>
            <p:cNvPr id="21532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1533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39750" y="3500438"/>
            <a:ext cx="1447800" cy="1477962"/>
            <a:chOff x="1882" y="2205"/>
            <a:chExt cx="912" cy="931"/>
          </a:xfrm>
        </p:grpSpPr>
        <p:grpSp>
          <p:nvGrpSpPr>
            <p:cNvPr id="21526" name="Group 8"/>
            <p:cNvGrpSpPr>
              <a:grpSpLocks/>
            </p:cNvGrpSpPr>
            <p:nvPr/>
          </p:nvGrpSpPr>
          <p:grpSpPr bwMode="auto">
            <a:xfrm>
              <a:off x="1882" y="2205"/>
              <a:ext cx="912" cy="432"/>
              <a:chOff x="4176" y="2448"/>
              <a:chExt cx="912" cy="432"/>
            </a:xfrm>
          </p:grpSpPr>
          <p:sp>
            <p:nvSpPr>
              <p:cNvPr id="21530" name="Oval 9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1531" name="Oval 10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1527" name="Group 11"/>
            <p:cNvGrpSpPr>
              <a:grpSpLocks/>
            </p:cNvGrpSpPr>
            <p:nvPr/>
          </p:nvGrpSpPr>
          <p:grpSpPr bwMode="auto">
            <a:xfrm>
              <a:off x="1882" y="2704"/>
              <a:ext cx="912" cy="432"/>
              <a:chOff x="4176" y="2448"/>
              <a:chExt cx="912" cy="432"/>
            </a:xfrm>
          </p:grpSpPr>
          <p:sp>
            <p:nvSpPr>
              <p:cNvPr id="21528" name="Oval 12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1529" name="Oval 13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3492500" y="3573463"/>
            <a:ext cx="1439863" cy="1333500"/>
            <a:chOff x="249" y="2387"/>
            <a:chExt cx="931" cy="840"/>
          </a:xfrm>
        </p:grpSpPr>
        <p:sp>
          <p:nvSpPr>
            <p:cNvPr id="21522" name="Oval 28"/>
            <p:cNvSpPr>
              <a:spLocks noChangeArrowheads="1"/>
            </p:cNvSpPr>
            <p:nvPr/>
          </p:nvSpPr>
          <p:spPr bwMode="auto">
            <a:xfrm>
              <a:off x="476" y="279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21523" name="Group 29"/>
            <p:cNvGrpSpPr>
              <a:grpSpLocks/>
            </p:cNvGrpSpPr>
            <p:nvPr/>
          </p:nvGrpSpPr>
          <p:grpSpPr bwMode="auto">
            <a:xfrm>
              <a:off x="249" y="2387"/>
              <a:ext cx="931" cy="432"/>
              <a:chOff x="249" y="2387"/>
              <a:chExt cx="931" cy="432"/>
            </a:xfrm>
          </p:grpSpPr>
          <p:sp>
            <p:nvSpPr>
              <p:cNvPr id="21524" name="Oval 30"/>
              <p:cNvSpPr>
                <a:spLocks noChangeArrowheads="1"/>
              </p:cNvSpPr>
              <p:nvPr/>
            </p:nvSpPr>
            <p:spPr bwMode="auto">
              <a:xfrm>
                <a:off x="748" y="2387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1525" name="Oval 31"/>
              <p:cNvSpPr>
                <a:spLocks noChangeArrowheads="1"/>
              </p:cNvSpPr>
              <p:nvPr/>
            </p:nvSpPr>
            <p:spPr bwMode="auto">
              <a:xfrm>
                <a:off x="249" y="2387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6516688" y="3213100"/>
            <a:ext cx="2270125" cy="2270125"/>
            <a:chOff x="4014" y="2296"/>
            <a:chExt cx="1430" cy="1430"/>
          </a:xfrm>
        </p:grpSpPr>
        <p:grpSp>
          <p:nvGrpSpPr>
            <p:cNvPr id="21512" name="Group 33"/>
            <p:cNvGrpSpPr>
              <a:grpSpLocks/>
            </p:cNvGrpSpPr>
            <p:nvPr/>
          </p:nvGrpSpPr>
          <p:grpSpPr bwMode="auto">
            <a:xfrm>
              <a:off x="4014" y="2296"/>
              <a:ext cx="912" cy="432"/>
              <a:chOff x="432" y="2472"/>
              <a:chExt cx="912" cy="432"/>
            </a:xfrm>
          </p:grpSpPr>
          <p:sp>
            <p:nvSpPr>
              <p:cNvPr id="21520" name="Oval 34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1521" name="Oval 35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1513" name="Group 36"/>
            <p:cNvGrpSpPr>
              <a:grpSpLocks/>
            </p:cNvGrpSpPr>
            <p:nvPr/>
          </p:nvGrpSpPr>
          <p:grpSpPr bwMode="auto">
            <a:xfrm>
              <a:off x="4059" y="2795"/>
              <a:ext cx="912" cy="432"/>
              <a:chOff x="432" y="2472"/>
              <a:chExt cx="912" cy="432"/>
            </a:xfrm>
          </p:grpSpPr>
          <p:sp>
            <p:nvSpPr>
              <p:cNvPr id="21518" name="Oval 37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1519" name="Oval 38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1514" name="Group 39"/>
            <p:cNvGrpSpPr>
              <a:grpSpLocks/>
            </p:cNvGrpSpPr>
            <p:nvPr/>
          </p:nvGrpSpPr>
          <p:grpSpPr bwMode="auto">
            <a:xfrm rot="-5528067">
              <a:off x="4772" y="2536"/>
              <a:ext cx="912" cy="432"/>
              <a:chOff x="432" y="2472"/>
              <a:chExt cx="912" cy="432"/>
            </a:xfrm>
          </p:grpSpPr>
          <p:sp>
            <p:nvSpPr>
              <p:cNvPr id="21516" name="Oval 40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1517" name="Oval 41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1515" name="Oval 42"/>
            <p:cNvSpPr>
              <a:spLocks noChangeArrowheads="1"/>
            </p:cNvSpPr>
            <p:nvPr/>
          </p:nvSpPr>
          <p:spPr bwMode="auto">
            <a:xfrm>
              <a:off x="4558" y="3294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3124200"/>
          </a:xfrm>
        </p:spPr>
        <p:txBody>
          <a:bodyPr/>
          <a:lstStyle/>
          <a:p>
            <a:pPr eaLnBrk="1" hangingPunct="1"/>
            <a:r>
              <a:rPr lang="en-US" sz="18900" b="1" smtClean="0">
                <a:solidFill>
                  <a:srgbClr val="FF0000"/>
                </a:solidFill>
              </a:rPr>
              <a:t>5</a:t>
            </a:r>
            <a:r>
              <a:rPr lang="ru-RU" sz="18900" b="1" smtClean="0">
                <a:solidFill>
                  <a:srgbClr val="33CC33"/>
                </a:solidFill>
              </a:rPr>
              <a:t>+</a:t>
            </a:r>
            <a:r>
              <a:rPr lang="en-US" sz="18900" b="1" smtClean="0">
                <a:solidFill>
                  <a:srgbClr val="FF0000"/>
                </a:solidFill>
              </a:rPr>
              <a:t>2</a:t>
            </a:r>
            <a:r>
              <a:rPr lang="ru-RU" sz="18900" b="1" smtClean="0">
                <a:solidFill>
                  <a:srgbClr val="33CC33"/>
                </a:solidFill>
              </a:rPr>
              <a:t>=</a:t>
            </a:r>
            <a:r>
              <a:rPr lang="ru-RU" sz="18900" b="1" smtClean="0"/>
              <a:t> </a:t>
            </a:r>
            <a:r>
              <a:rPr lang="en-US" sz="18900" b="1" smtClean="0">
                <a:solidFill>
                  <a:srgbClr val="FF0000"/>
                </a:solidFill>
              </a:rPr>
              <a:t>7</a:t>
            </a:r>
            <a:endParaRPr lang="ru-RU" sz="18900" b="1" smtClean="0">
              <a:solidFill>
                <a:srgbClr val="FF0000"/>
              </a:solidFill>
            </a:endParaRP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2195513" y="3573463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35600" y="4005263"/>
            <a:ext cx="1066800" cy="609600"/>
            <a:chOff x="3264" y="2496"/>
            <a:chExt cx="672" cy="384"/>
          </a:xfrm>
        </p:grpSpPr>
        <p:sp>
          <p:nvSpPr>
            <p:cNvPr id="22555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2556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635375" y="3789363"/>
            <a:ext cx="1477963" cy="685800"/>
            <a:chOff x="249" y="2387"/>
            <a:chExt cx="931" cy="432"/>
          </a:xfrm>
        </p:grpSpPr>
        <p:sp>
          <p:nvSpPr>
            <p:cNvPr id="22553" name="Oval 8"/>
            <p:cNvSpPr>
              <a:spLocks noChangeArrowheads="1"/>
            </p:cNvSpPr>
            <p:nvPr/>
          </p:nvSpPr>
          <p:spPr bwMode="auto">
            <a:xfrm>
              <a:off x="748" y="2387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2554" name="Oval 9"/>
            <p:cNvSpPr>
              <a:spLocks noChangeArrowheads="1"/>
            </p:cNvSpPr>
            <p:nvPr/>
          </p:nvSpPr>
          <p:spPr bwMode="auto">
            <a:xfrm>
              <a:off x="249" y="2387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516688" y="3213100"/>
            <a:ext cx="2270125" cy="2270125"/>
            <a:chOff x="4014" y="2296"/>
            <a:chExt cx="1430" cy="1430"/>
          </a:xfrm>
        </p:grpSpPr>
        <p:grpSp>
          <p:nvGrpSpPr>
            <p:cNvPr id="22543" name="Group 11"/>
            <p:cNvGrpSpPr>
              <a:grpSpLocks/>
            </p:cNvGrpSpPr>
            <p:nvPr/>
          </p:nvGrpSpPr>
          <p:grpSpPr bwMode="auto">
            <a:xfrm>
              <a:off x="4014" y="2296"/>
              <a:ext cx="912" cy="432"/>
              <a:chOff x="432" y="2472"/>
              <a:chExt cx="912" cy="432"/>
            </a:xfrm>
          </p:grpSpPr>
          <p:sp>
            <p:nvSpPr>
              <p:cNvPr id="22551" name="Oval 1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2552" name="Oval 1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2544" name="Group 14"/>
            <p:cNvGrpSpPr>
              <a:grpSpLocks/>
            </p:cNvGrpSpPr>
            <p:nvPr/>
          </p:nvGrpSpPr>
          <p:grpSpPr bwMode="auto">
            <a:xfrm>
              <a:off x="4059" y="2795"/>
              <a:ext cx="912" cy="432"/>
              <a:chOff x="432" y="2472"/>
              <a:chExt cx="912" cy="432"/>
            </a:xfrm>
          </p:grpSpPr>
          <p:sp>
            <p:nvSpPr>
              <p:cNvPr id="22549" name="Oval 15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2550" name="Oval 16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2545" name="Group 17"/>
            <p:cNvGrpSpPr>
              <a:grpSpLocks/>
            </p:cNvGrpSpPr>
            <p:nvPr/>
          </p:nvGrpSpPr>
          <p:grpSpPr bwMode="auto">
            <a:xfrm rot="-5528067">
              <a:off x="4772" y="2536"/>
              <a:ext cx="912" cy="432"/>
              <a:chOff x="432" y="2472"/>
              <a:chExt cx="912" cy="432"/>
            </a:xfrm>
          </p:grpSpPr>
          <p:sp>
            <p:nvSpPr>
              <p:cNvPr id="22547" name="Oval 18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2548" name="Oval 19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2546" name="Oval 20"/>
            <p:cNvSpPr>
              <a:spLocks noChangeArrowheads="1"/>
            </p:cNvSpPr>
            <p:nvPr/>
          </p:nvSpPr>
          <p:spPr bwMode="auto">
            <a:xfrm>
              <a:off x="4558" y="3294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79388" y="3284538"/>
            <a:ext cx="2270125" cy="1477962"/>
            <a:chOff x="4195" y="2296"/>
            <a:chExt cx="1430" cy="931"/>
          </a:xfrm>
        </p:grpSpPr>
        <p:grpSp>
          <p:nvGrpSpPr>
            <p:cNvPr id="22536" name="Group 22"/>
            <p:cNvGrpSpPr>
              <a:grpSpLocks/>
            </p:cNvGrpSpPr>
            <p:nvPr/>
          </p:nvGrpSpPr>
          <p:grpSpPr bwMode="auto">
            <a:xfrm>
              <a:off x="4195" y="2296"/>
              <a:ext cx="912" cy="432"/>
              <a:chOff x="4176" y="2448"/>
              <a:chExt cx="912" cy="432"/>
            </a:xfrm>
          </p:grpSpPr>
          <p:sp>
            <p:nvSpPr>
              <p:cNvPr id="22541" name="Oval 2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2542" name="Oval 2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2537" name="Group 25"/>
            <p:cNvGrpSpPr>
              <a:grpSpLocks/>
            </p:cNvGrpSpPr>
            <p:nvPr/>
          </p:nvGrpSpPr>
          <p:grpSpPr bwMode="auto">
            <a:xfrm>
              <a:off x="4195" y="2795"/>
              <a:ext cx="912" cy="432"/>
              <a:chOff x="4176" y="2448"/>
              <a:chExt cx="912" cy="432"/>
            </a:xfrm>
          </p:grpSpPr>
          <p:sp>
            <p:nvSpPr>
              <p:cNvPr id="22539" name="Oval 26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2540" name="Oval 27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2538" name="Oval 28"/>
            <p:cNvSpPr>
              <a:spLocks noChangeArrowheads="1"/>
            </p:cNvSpPr>
            <p:nvPr/>
          </p:nvSpPr>
          <p:spPr bwMode="auto">
            <a:xfrm>
              <a:off x="5193" y="229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3124200"/>
          </a:xfrm>
        </p:spPr>
        <p:txBody>
          <a:bodyPr/>
          <a:lstStyle/>
          <a:p>
            <a:pPr eaLnBrk="1" hangingPunct="1"/>
            <a:r>
              <a:rPr lang="en-US" sz="18900" b="1" smtClean="0">
                <a:solidFill>
                  <a:srgbClr val="FF0000"/>
                </a:solidFill>
              </a:rPr>
              <a:t>6</a:t>
            </a:r>
            <a:r>
              <a:rPr lang="ru-RU" sz="18900" b="1" smtClean="0">
                <a:solidFill>
                  <a:srgbClr val="33CC33"/>
                </a:solidFill>
              </a:rPr>
              <a:t>+</a:t>
            </a:r>
            <a:r>
              <a:rPr lang="en-US" sz="18900" b="1" smtClean="0">
                <a:solidFill>
                  <a:srgbClr val="FF0000"/>
                </a:solidFill>
              </a:rPr>
              <a:t>1</a:t>
            </a:r>
            <a:r>
              <a:rPr lang="ru-RU" sz="18900" b="1" smtClean="0">
                <a:solidFill>
                  <a:srgbClr val="33CC33"/>
                </a:solidFill>
              </a:rPr>
              <a:t>=</a:t>
            </a:r>
            <a:r>
              <a:rPr lang="ru-RU" sz="18900" b="1" smtClean="0"/>
              <a:t> </a:t>
            </a:r>
            <a:r>
              <a:rPr lang="en-US" sz="18900" b="1" smtClean="0">
                <a:solidFill>
                  <a:srgbClr val="FF0000"/>
                </a:solidFill>
              </a:rPr>
              <a:t>7</a:t>
            </a:r>
            <a:endParaRPr lang="ru-RU" sz="18900" b="1" smtClean="0">
              <a:solidFill>
                <a:srgbClr val="FF0000"/>
              </a:solidFill>
            </a:endParaRP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2843213" y="3573463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92725" y="3933825"/>
            <a:ext cx="1066800" cy="609600"/>
            <a:chOff x="3264" y="2496"/>
            <a:chExt cx="672" cy="384"/>
          </a:xfrm>
        </p:grpSpPr>
        <p:sp>
          <p:nvSpPr>
            <p:cNvPr id="23578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3579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4356100" y="3716338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68313" y="3357563"/>
            <a:ext cx="2270125" cy="1477962"/>
            <a:chOff x="1882" y="2205"/>
            <a:chExt cx="1430" cy="931"/>
          </a:xfrm>
        </p:grpSpPr>
        <p:grpSp>
          <p:nvGrpSpPr>
            <p:cNvPr id="23570" name="Group 9"/>
            <p:cNvGrpSpPr>
              <a:grpSpLocks/>
            </p:cNvGrpSpPr>
            <p:nvPr/>
          </p:nvGrpSpPr>
          <p:grpSpPr bwMode="auto">
            <a:xfrm>
              <a:off x="1882" y="2205"/>
              <a:ext cx="912" cy="432"/>
              <a:chOff x="4176" y="2448"/>
              <a:chExt cx="912" cy="432"/>
            </a:xfrm>
          </p:grpSpPr>
          <p:sp>
            <p:nvSpPr>
              <p:cNvPr id="23576" name="Oval 10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3577" name="Oval 11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3571" name="Group 12"/>
            <p:cNvGrpSpPr>
              <a:grpSpLocks/>
            </p:cNvGrpSpPr>
            <p:nvPr/>
          </p:nvGrpSpPr>
          <p:grpSpPr bwMode="auto">
            <a:xfrm>
              <a:off x="1882" y="2704"/>
              <a:ext cx="912" cy="432"/>
              <a:chOff x="4176" y="2448"/>
              <a:chExt cx="912" cy="432"/>
            </a:xfrm>
          </p:grpSpPr>
          <p:sp>
            <p:nvSpPr>
              <p:cNvPr id="23574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3575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3572" name="Oval 15"/>
            <p:cNvSpPr>
              <a:spLocks noChangeArrowheads="1"/>
            </p:cNvSpPr>
            <p:nvPr/>
          </p:nvSpPr>
          <p:spPr bwMode="auto">
            <a:xfrm>
              <a:off x="2880" y="22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3573" name="Oval 16"/>
            <p:cNvSpPr>
              <a:spLocks noChangeArrowheads="1"/>
            </p:cNvSpPr>
            <p:nvPr/>
          </p:nvSpPr>
          <p:spPr bwMode="auto">
            <a:xfrm>
              <a:off x="2880" y="2659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372225" y="3213100"/>
            <a:ext cx="2270125" cy="2270125"/>
            <a:chOff x="4014" y="2296"/>
            <a:chExt cx="1430" cy="1430"/>
          </a:xfrm>
        </p:grpSpPr>
        <p:grpSp>
          <p:nvGrpSpPr>
            <p:cNvPr id="23560" name="Group 18"/>
            <p:cNvGrpSpPr>
              <a:grpSpLocks/>
            </p:cNvGrpSpPr>
            <p:nvPr/>
          </p:nvGrpSpPr>
          <p:grpSpPr bwMode="auto">
            <a:xfrm>
              <a:off x="4014" y="2296"/>
              <a:ext cx="912" cy="432"/>
              <a:chOff x="432" y="2472"/>
              <a:chExt cx="912" cy="432"/>
            </a:xfrm>
          </p:grpSpPr>
          <p:sp>
            <p:nvSpPr>
              <p:cNvPr id="23568" name="Oval 1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3569" name="Oval 2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3561" name="Group 21"/>
            <p:cNvGrpSpPr>
              <a:grpSpLocks/>
            </p:cNvGrpSpPr>
            <p:nvPr/>
          </p:nvGrpSpPr>
          <p:grpSpPr bwMode="auto">
            <a:xfrm>
              <a:off x="4059" y="2795"/>
              <a:ext cx="912" cy="432"/>
              <a:chOff x="432" y="2472"/>
              <a:chExt cx="912" cy="432"/>
            </a:xfrm>
          </p:grpSpPr>
          <p:sp>
            <p:nvSpPr>
              <p:cNvPr id="23566" name="Oval 2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3567" name="Oval 2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3562" name="Group 24"/>
            <p:cNvGrpSpPr>
              <a:grpSpLocks/>
            </p:cNvGrpSpPr>
            <p:nvPr/>
          </p:nvGrpSpPr>
          <p:grpSpPr bwMode="auto">
            <a:xfrm rot="-5528067">
              <a:off x="4772" y="2536"/>
              <a:ext cx="912" cy="432"/>
              <a:chOff x="432" y="2472"/>
              <a:chExt cx="912" cy="432"/>
            </a:xfrm>
          </p:grpSpPr>
          <p:sp>
            <p:nvSpPr>
              <p:cNvPr id="23564" name="Oval 25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3565" name="Oval 26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3563" name="Oval 27"/>
            <p:cNvSpPr>
              <a:spLocks noChangeArrowheads="1"/>
            </p:cNvSpPr>
            <p:nvPr/>
          </p:nvSpPr>
          <p:spPr bwMode="auto">
            <a:xfrm>
              <a:off x="4558" y="3294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7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3124200"/>
          </a:xfrm>
        </p:spPr>
        <p:txBody>
          <a:bodyPr/>
          <a:lstStyle/>
          <a:p>
            <a:pPr eaLnBrk="1" hangingPunct="1"/>
            <a:r>
              <a:rPr lang="en-US" sz="18900" b="1" smtClean="0">
                <a:solidFill>
                  <a:srgbClr val="FF0000"/>
                </a:solidFill>
              </a:rPr>
              <a:t>1</a:t>
            </a:r>
            <a:r>
              <a:rPr lang="ru-RU" sz="18900" b="1" smtClean="0">
                <a:solidFill>
                  <a:srgbClr val="33CC33"/>
                </a:solidFill>
              </a:rPr>
              <a:t>+</a:t>
            </a:r>
            <a:r>
              <a:rPr lang="en-US" sz="18900" b="1" smtClean="0">
                <a:solidFill>
                  <a:srgbClr val="FF0000"/>
                </a:solidFill>
              </a:rPr>
              <a:t>7</a:t>
            </a:r>
            <a:r>
              <a:rPr lang="ru-RU" sz="18900" b="1" smtClean="0">
                <a:solidFill>
                  <a:srgbClr val="33CC33"/>
                </a:solidFill>
              </a:rPr>
              <a:t>=</a:t>
            </a:r>
            <a:r>
              <a:rPr lang="ru-RU" sz="18900" b="1" smtClean="0"/>
              <a:t> </a:t>
            </a:r>
            <a:r>
              <a:rPr lang="en-US" sz="18900" b="1" smtClean="0">
                <a:solidFill>
                  <a:srgbClr val="FF0000"/>
                </a:solidFill>
              </a:rPr>
              <a:t>8</a:t>
            </a:r>
            <a:endParaRPr lang="ru-RU" sz="18900" b="1" smtClean="0">
              <a:solidFill>
                <a:srgbClr val="FF0000"/>
              </a:solidFill>
            </a:endParaRP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1763713" y="3573463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92725" y="3933825"/>
            <a:ext cx="1066800" cy="609600"/>
            <a:chOff x="3264" y="2496"/>
            <a:chExt cx="672" cy="384"/>
          </a:xfrm>
        </p:grpSpPr>
        <p:sp>
          <p:nvSpPr>
            <p:cNvPr id="24605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4606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900113" y="3789363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059113" y="3213100"/>
            <a:ext cx="2270125" cy="2270125"/>
            <a:chOff x="4014" y="2296"/>
            <a:chExt cx="1430" cy="1430"/>
          </a:xfrm>
        </p:grpSpPr>
        <p:grpSp>
          <p:nvGrpSpPr>
            <p:cNvPr id="24595" name="Group 18"/>
            <p:cNvGrpSpPr>
              <a:grpSpLocks/>
            </p:cNvGrpSpPr>
            <p:nvPr/>
          </p:nvGrpSpPr>
          <p:grpSpPr bwMode="auto">
            <a:xfrm>
              <a:off x="4014" y="2296"/>
              <a:ext cx="912" cy="432"/>
              <a:chOff x="432" y="2472"/>
              <a:chExt cx="912" cy="432"/>
            </a:xfrm>
          </p:grpSpPr>
          <p:sp>
            <p:nvSpPr>
              <p:cNvPr id="24603" name="Oval 1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4604" name="Oval 2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4596" name="Group 21"/>
            <p:cNvGrpSpPr>
              <a:grpSpLocks/>
            </p:cNvGrpSpPr>
            <p:nvPr/>
          </p:nvGrpSpPr>
          <p:grpSpPr bwMode="auto">
            <a:xfrm>
              <a:off x="4059" y="2795"/>
              <a:ext cx="912" cy="432"/>
              <a:chOff x="432" y="2472"/>
              <a:chExt cx="912" cy="432"/>
            </a:xfrm>
          </p:grpSpPr>
          <p:sp>
            <p:nvSpPr>
              <p:cNvPr id="24601" name="Oval 2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4602" name="Oval 2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4597" name="Group 24"/>
            <p:cNvGrpSpPr>
              <a:grpSpLocks/>
            </p:cNvGrpSpPr>
            <p:nvPr/>
          </p:nvGrpSpPr>
          <p:grpSpPr bwMode="auto">
            <a:xfrm rot="-5528067">
              <a:off x="4772" y="2536"/>
              <a:ext cx="912" cy="432"/>
              <a:chOff x="432" y="2472"/>
              <a:chExt cx="912" cy="432"/>
            </a:xfrm>
          </p:grpSpPr>
          <p:sp>
            <p:nvSpPr>
              <p:cNvPr id="24599" name="Oval 25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4600" name="Oval 26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4598" name="Oval 27"/>
            <p:cNvSpPr>
              <a:spLocks noChangeArrowheads="1"/>
            </p:cNvSpPr>
            <p:nvPr/>
          </p:nvSpPr>
          <p:spPr bwMode="auto">
            <a:xfrm>
              <a:off x="4558" y="3294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6588125" y="3213100"/>
            <a:ext cx="2270125" cy="2125663"/>
            <a:chOff x="4150" y="2251"/>
            <a:chExt cx="1430" cy="1339"/>
          </a:xfrm>
        </p:grpSpPr>
        <p:grpSp>
          <p:nvGrpSpPr>
            <p:cNvPr id="24584" name="Group 9"/>
            <p:cNvGrpSpPr>
              <a:grpSpLocks/>
            </p:cNvGrpSpPr>
            <p:nvPr/>
          </p:nvGrpSpPr>
          <p:grpSpPr bwMode="auto">
            <a:xfrm>
              <a:off x="4150" y="2251"/>
              <a:ext cx="912" cy="432"/>
              <a:chOff x="4176" y="2448"/>
              <a:chExt cx="912" cy="432"/>
            </a:xfrm>
          </p:grpSpPr>
          <p:sp>
            <p:nvSpPr>
              <p:cNvPr id="24593" name="Oval 10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4594" name="Oval 11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4585" name="Group 12"/>
            <p:cNvGrpSpPr>
              <a:grpSpLocks/>
            </p:cNvGrpSpPr>
            <p:nvPr/>
          </p:nvGrpSpPr>
          <p:grpSpPr bwMode="auto">
            <a:xfrm>
              <a:off x="4150" y="2750"/>
              <a:ext cx="912" cy="432"/>
              <a:chOff x="4176" y="2448"/>
              <a:chExt cx="912" cy="432"/>
            </a:xfrm>
          </p:grpSpPr>
          <p:sp>
            <p:nvSpPr>
              <p:cNvPr id="24591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4592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4586" name="Oval 15"/>
            <p:cNvSpPr>
              <a:spLocks noChangeArrowheads="1"/>
            </p:cNvSpPr>
            <p:nvPr/>
          </p:nvSpPr>
          <p:spPr bwMode="auto">
            <a:xfrm>
              <a:off x="5148" y="225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4587" name="Oval 16"/>
            <p:cNvSpPr>
              <a:spLocks noChangeArrowheads="1"/>
            </p:cNvSpPr>
            <p:nvPr/>
          </p:nvSpPr>
          <p:spPr bwMode="auto">
            <a:xfrm>
              <a:off x="5148" y="27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24588" name="Group 28"/>
            <p:cNvGrpSpPr>
              <a:grpSpLocks/>
            </p:cNvGrpSpPr>
            <p:nvPr/>
          </p:nvGrpSpPr>
          <p:grpSpPr bwMode="auto">
            <a:xfrm>
              <a:off x="4422" y="3158"/>
              <a:ext cx="912" cy="432"/>
              <a:chOff x="4176" y="2448"/>
              <a:chExt cx="912" cy="432"/>
            </a:xfrm>
          </p:grpSpPr>
          <p:sp>
            <p:nvSpPr>
              <p:cNvPr id="24589" name="Oval 29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4590" name="Oval 30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  <p:bldP spid="3789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3124200"/>
          </a:xfrm>
        </p:spPr>
        <p:txBody>
          <a:bodyPr/>
          <a:lstStyle/>
          <a:p>
            <a:pPr eaLnBrk="1" hangingPunct="1"/>
            <a:r>
              <a:rPr lang="en-US" sz="18900" b="1" smtClean="0">
                <a:solidFill>
                  <a:srgbClr val="FF0000"/>
                </a:solidFill>
              </a:rPr>
              <a:t>2</a:t>
            </a:r>
            <a:r>
              <a:rPr lang="ru-RU" sz="18900" b="1" smtClean="0">
                <a:solidFill>
                  <a:srgbClr val="33CC33"/>
                </a:solidFill>
              </a:rPr>
              <a:t>+</a:t>
            </a:r>
            <a:r>
              <a:rPr lang="en-US" sz="18900" b="1" smtClean="0">
                <a:solidFill>
                  <a:srgbClr val="FF0000"/>
                </a:solidFill>
              </a:rPr>
              <a:t>6</a:t>
            </a:r>
            <a:r>
              <a:rPr lang="ru-RU" sz="18900" b="1" smtClean="0">
                <a:solidFill>
                  <a:srgbClr val="33CC33"/>
                </a:solidFill>
              </a:rPr>
              <a:t>=</a:t>
            </a:r>
            <a:r>
              <a:rPr lang="ru-RU" sz="18900" b="1" smtClean="0"/>
              <a:t> </a:t>
            </a:r>
            <a:r>
              <a:rPr lang="en-US" sz="18900" b="1" smtClean="0">
                <a:solidFill>
                  <a:srgbClr val="FF0000"/>
                </a:solidFill>
              </a:rPr>
              <a:t>8</a:t>
            </a:r>
            <a:endParaRPr lang="ru-RU" sz="18900" b="1" smtClean="0">
              <a:solidFill>
                <a:srgbClr val="FF0000"/>
              </a:solidFill>
            </a:endParaRP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1763713" y="3573463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92725" y="3933825"/>
            <a:ext cx="1066800" cy="609600"/>
            <a:chOff x="3264" y="2496"/>
            <a:chExt cx="672" cy="384"/>
          </a:xfrm>
        </p:grpSpPr>
        <p:sp>
          <p:nvSpPr>
            <p:cNvPr id="25629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5630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588125" y="3213100"/>
            <a:ext cx="2270125" cy="2125663"/>
            <a:chOff x="4150" y="2251"/>
            <a:chExt cx="1430" cy="1339"/>
          </a:xfrm>
        </p:grpSpPr>
        <p:grpSp>
          <p:nvGrpSpPr>
            <p:cNvPr id="25618" name="Group 20"/>
            <p:cNvGrpSpPr>
              <a:grpSpLocks/>
            </p:cNvGrpSpPr>
            <p:nvPr/>
          </p:nvGrpSpPr>
          <p:grpSpPr bwMode="auto">
            <a:xfrm>
              <a:off x="4150" y="2251"/>
              <a:ext cx="912" cy="432"/>
              <a:chOff x="4176" y="2448"/>
              <a:chExt cx="912" cy="432"/>
            </a:xfrm>
          </p:grpSpPr>
          <p:sp>
            <p:nvSpPr>
              <p:cNvPr id="25627" name="Oval 21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5628" name="Oval 22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5619" name="Group 23"/>
            <p:cNvGrpSpPr>
              <a:grpSpLocks/>
            </p:cNvGrpSpPr>
            <p:nvPr/>
          </p:nvGrpSpPr>
          <p:grpSpPr bwMode="auto">
            <a:xfrm>
              <a:off x="4150" y="2750"/>
              <a:ext cx="912" cy="432"/>
              <a:chOff x="4176" y="2448"/>
              <a:chExt cx="912" cy="432"/>
            </a:xfrm>
          </p:grpSpPr>
          <p:sp>
            <p:nvSpPr>
              <p:cNvPr id="25625" name="Oval 24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5626" name="Oval 25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5620" name="Oval 26"/>
            <p:cNvSpPr>
              <a:spLocks noChangeArrowheads="1"/>
            </p:cNvSpPr>
            <p:nvPr/>
          </p:nvSpPr>
          <p:spPr bwMode="auto">
            <a:xfrm>
              <a:off x="5148" y="225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5621" name="Oval 27"/>
            <p:cNvSpPr>
              <a:spLocks noChangeArrowheads="1"/>
            </p:cNvSpPr>
            <p:nvPr/>
          </p:nvSpPr>
          <p:spPr bwMode="auto">
            <a:xfrm>
              <a:off x="5148" y="27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25622" name="Group 28"/>
            <p:cNvGrpSpPr>
              <a:grpSpLocks/>
            </p:cNvGrpSpPr>
            <p:nvPr/>
          </p:nvGrpSpPr>
          <p:grpSpPr bwMode="auto">
            <a:xfrm>
              <a:off x="4422" y="3158"/>
              <a:ext cx="912" cy="432"/>
              <a:chOff x="4176" y="2448"/>
              <a:chExt cx="912" cy="432"/>
            </a:xfrm>
          </p:grpSpPr>
          <p:sp>
            <p:nvSpPr>
              <p:cNvPr id="25623" name="Oval 29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5624" name="Oval 30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79388" y="3789363"/>
            <a:ext cx="1477962" cy="685800"/>
            <a:chOff x="249" y="2387"/>
            <a:chExt cx="931" cy="432"/>
          </a:xfrm>
        </p:grpSpPr>
        <p:sp>
          <p:nvSpPr>
            <p:cNvPr id="25616" name="Oval 32"/>
            <p:cNvSpPr>
              <a:spLocks noChangeArrowheads="1"/>
            </p:cNvSpPr>
            <p:nvPr/>
          </p:nvSpPr>
          <p:spPr bwMode="auto">
            <a:xfrm>
              <a:off x="748" y="2387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5617" name="Oval 33"/>
            <p:cNvSpPr>
              <a:spLocks noChangeArrowheads="1"/>
            </p:cNvSpPr>
            <p:nvPr/>
          </p:nvSpPr>
          <p:spPr bwMode="auto">
            <a:xfrm>
              <a:off x="249" y="2387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2987675" y="3500438"/>
            <a:ext cx="2270125" cy="1477962"/>
            <a:chOff x="1882" y="2205"/>
            <a:chExt cx="1430" cy="931"/>
          </a:xfrm>
        </p:grpSpPr>
        <p:grpSp>
          <p:nvGrpSpPr>
            <p:cNvPr id="25608" name="Group 35"/>
            <p:cNvGrpSpPr>
              <a:grpSpLocks/>
            </p:cNvGrpSpPr>
            <p:nvPr/>
          </p:nvGrpSpPr>
          <p:grpSpPr bwMode="auto">
            <a:xfrm>
              <a:off x="1882" y="2205"/>
              <a:ext cx="912" cy="432"/>
              <a:chOff x="4176" y="2448"/>
              <a:chExt cx="912" cy="432"/>
            </a:xfrm>
          </p:grpSpPr>
          <p:sp>
            <p:nvSpPr>
              <p:cNvPr id="25614" name="Oval 36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5615" name="Oval 37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5609" name="Group 38"/>
            <p:cNvGrpSpPr>
              <a:grpSpLocks/>
            </p:cNvGrpSpPr>
            <p:nvPr/>
          </p:nvGrpSpPr>
          <p:grpSpPr bwMode="auto">
            <a:xfrm>
              <a:off x="1882" y="2704"/>
              <a:ext cx="912" cy="432"/>
              <a:chOff x="4176" y="2448"/>
              <a:chExt cx="912" cy="432"/>
            </a:xfrm>
          </p:grpSpPr>
          <p:sp>
            <p:nvSpPr>
              <p:cNvPr id="25612" name="Oval 39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5613" name="Oval 40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5610" name="Oval 41"/>
            <p:cNvSpPr>
              <a:spLocks noChangeArrowheads="1"/>
            </p:cNvSpPr>
            <p:nvPr/>
          </p:nvSpPr>
          <p:spPr bwMode="auto">
            <a:xfrm>
              <a:off x="2880" y="22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5611" name="Oval 42"/>
            <p:cNvSpPr>
              <a:spLocks noChangeArrowheads="1"/>
            </p:cNvSpPr>
            <p:nvPr/>
          </p:nvSpPr>
          <p:spPr bwMode="auto">
            <a:xfrm>
              <a:off x="2880" y="2659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3124200"/>
          </a:xfrm>
        </p:spPr>
        <p:txBody>
          <a:bodyPr/>
          <a:lstStyle/>
          <a:p>
            <a:pPr eaLnBrk="1" hangingPunct="1"/>
            <a:r>
              <a:rPr lang="en-US" sz="18900" b="1" smtClean="0">
                <a:solidFill>
                  <a:srgbClr val="FF0000"/>
                </a:solidFill>
              </a:rPr>
              <a:t>3</a:t>
            </a:r>
            <a:r>
              <a:rPr lang="ru-RU" sz="18900" b="1" smtClean="0">
                <a:solidFill>
                  <a:srgbClr val="33CC33"/>
                </a:solidFill>
              </a:rPr>
              <a:t>+</a:t>
            </a:r>
            <a:r>
              <a:rPr lang="en-US" sz="18900" b="1" smtClean="0">
                <a:solidFill>
                  <a:srgbClr val="FF0000"/>
                </a:solidFill>
              </a:rPr>
              <a:t>5</a:t>
            </a:r>
            <a:r>
              <a:rPr lang="ru-RU" sz="18900" b="1" smtClean="0">
                <a:solidFill>
                  <a:srgbClr val="33CC33"/>
                </a:solidFill>
              </a:rPr>
              <a:t>=</a:t>
            </a:r>
            <a:r>
              <a:rPr lang="ru-RU" sz="18900" b="1" smtClean="0"/>
              <a:t> </a:t>
            </a:r>
            <a:r>
              <a:rPr lang="en-US" sz="18900" b="1" smtClean="0">
                <a:solidFill>
                  <a:srgbClr val="FF0000"/>
                </a:solidFill>
              </a:rPr>
              <a:t>8</a:t>
            </a:r>
            <a:endParaRPr lang="ru-RU" sz="18900" b="1" smtClean="0">
              <a:solidFill>
                <a:srgbClr val="FF0000"/>
              </a:solidFill>
            </a:endParaRPr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1763713" y="3573463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92725" y="3933825"/>
            <a:ext cx="1066800" cy="609600"/>
            <a:chOff x="3264" y="2496"/>
            <a:chExt cx="672" cy="384"/>
          </a:xfrm>
        </p:grpSpPr>
        <p:sp>
          <p:nvSpPr>
            <p:cNvPr id="26654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6655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88125" y="3213100"/>
            <a:ext cx="2270125" cy="2125663"/>
            <a:chOff x="4150" y="2251"/>
            <a:chExt cx="1430" cy="1339"/>
          </a:xfrm>
        </p:grpSpPr>
        <p:grpSp>
          <p:nvGrpSpPr>
            <p:cNvPr id="26643" name="Group 8"/>
            <p:cNvGrpSpPr>
              <a:grpSpLocks/>
            </p:cNvGrpSpPr>
            <p:nvPr/>
          </p:nvGrpSpPr>
          <p:grpSpPr bwMode="auto">
            <a:xfrm>
              <a:off x="4150" y="2251"/>
              <a:ext cx="912" cy="432"/>
              <a:chOff x="4176" y="2448"/>
              <a:chExt cx="912" cy="432"/>
            </a:xfrm>
          </p:grpSpPr>
          <p:sp>
            <p:nvSpPr>
              <p:cNvPr id="26652" name="Oval 9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6653" name="Oval 10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6644" name="Group 11"/>
            <p:cNvGrpSpPr>
              <a:grpSpLocks/>
            </p:cNvGrpSpPr>
            <p:nvPr/>
          </p:nvGrpSpPr>
          <p:grpSpPr bwMode="auto">
            <a:xfrm>
              <a:off x="4150" y="2750"/>
              <a:ext cx="912" cy="432"/>
              <a:chOff x="4176" y="2448"/>
              <a:chExt cx="912" cy="432"/>
            </a:xfrm>
          </p:grpSpPr>
          <p:sp>
            <p:nvSpPr>
              <p:cNvPr id="26650" name="Oval 12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6651" name="Oval 13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6645" name="Oval 14"/>
            <p:cNvSpPr>
              <a:spLocks noChangeArrowheads="1"/>
            </p:cNvSpPr>
            <p:nvPr/>
          </p:nvSpPr>
          <p:spPr bwMode="auto">
            <a:xfrm>
              <a:off x="5148" y="225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6646" name="Oval 15"/>
            <p:cNvSpPr>
              <a:spLocks noChangeArrowheads="1"/>
            </p:cNvSpPr>
            <p:nvPr/>
          </p:nvSpPr>
          <p:spPr bwMode="auto">
            <a:xfrm>
              <a:off x="5148" y="27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26647" name="Group 16"/>
            <p:cNvGrpSpPr>
              <a:grpSpLocks/>
            </p:cNvGrpSpPr>
            <p:nvPr/>
          </p:nvGrpSpPr>
          <p:grpSpPr bwMode="auto">
            <a:xfrm>
              <a:off x="4422" y="3158"/>
              <a:ext cx="912" cy="432"/>
              <a:chOff x="4176" y="2448"/>
              <a:chExt cx="912" cy="432"/>
            </a:xfrm>
          </p:grpSpPr>
          <p:sp>
            <p:nvSpPr>
              <p:cNvPr id="26648" name="Oval 17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6649" name="Oval 18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250825" y="3429000"/>
            <a:ext cx="1439863" cy="1333500"/>
            <a:chOff x="249" y="2387"/>
            <a:chExt cx="931" cy="840"/>
          </a:xfrm>
        </p:grpSpPr>
        <p:sp>
          <p:nvSpPr>
            <p:cNvPr id="26639" name="Oval 32"/>
            <p:cNvSpPr>
              <a:spLocks noChangeArrowheads="1"/>
            </p:cNvSpPr>
            <p:nvPr/>
          </p:nvSpPr>
          <p:spPr bwMode="auto">
            <a:xfrm>
              <a:off x="476" y="279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26640" name="Group 33"/>
            <p:cNvGrpSpPr>
              <a:grpSpLocks/>
            </p:cNvGrpSpPr>
            <p:nvPr/>
          </p:nvGrpSpPr>
          <p:grpSpPr bwMode="auto">
            <a:xfrm>
              <a:off x="249" y="2387"/>
              <a:ext cx="931" cy="432"/>
              <a:chOff x="249" y="2387"/>
              <a:chExt cx="931" cy="432"/>
            </a:xfrm>
          </p:grpSpPr>
          <p:sp>
            <p:nvSpPr>
              <p:cNvPr id="26641" name="Oval 34"/>
              <p:cNvSpPr>
                <a:spLocks noChangeArrowheads="1"/>
              </p:cNvSpPr>
              <p:nvPr/>
            </p:nvSpPr>
            <p:spPr bwMode="auto">
              <a:xfrm>
                <a:off x="748" y="2387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6642" name="Oval 35"/>
              <p:cNvSpPr>
                <a:spLocks noChangeArrowheads="1"/>
              </p:cNvSpPr>
              <p:nvPr/>
            </p:nvSpPr>
            <p:spPr bwMode="auto">
              <a:xfrm>
                <a:off x="249" y="2387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3203575" y="3213100"/>
            <a:ext cx="2270125" cy="1477963"/>
            <a:chOff x="4195" y="2296"/>
            <a:chExt cx="1430" cy="931"/>
          </a:xfrm>
        </p:grpSpPr>
        <p:grpSp>
          <p:nvGrpSpPr>
            <p:cNvPr id="26632" name="Group 37"/>
            <p:cNvGrpSpPr>
              <a:grpSpLocks/>
            </p:cNvGrpSpPr>
            <p:nvPr/>
          </p:nvGrpSpPr>
          <p:grpSpPr bwMode="auto">
            <a:xfrm>
              <a:off x="4195" y="2296"/>
              <a:ext cx="912" cy="432"/>
              <a:chOff x="4176" y="2448"/>
              <a:chExt cx="912" cy="432"/>
            </a:xfrm>
          </p:grpSpPr>
          <p:sp>
            <p:nvSpPr>
              <p:cNvPr id="26637" name="Oval 38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6638" name="Oval 39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6633" name="Group 40"/>
            <p:cNvGrpSpPr>
              <a:grpSpLocks/>
            </p:cNvGrpSpPr>
            <p:nvPr/>
          </p:nvGrpSpPr>
          <p:grpSpPr bwMode="auto">
            <a:xfrm>
              <a:off x="4195" y="2795"/>
              <a:ext cx="912" cy="432"/>
              <a:chOff x="4176" y="2448"/>
              <a:chExt cx="912" cy="432"/>
            </a:xfrm>
          </p:grpSpPr>
          <p:sp>
            <p:nvSpPr>
              <p:cNvPr id="26635" name="Oval 41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6636" name="Oval 42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6634" name="Oval 43"/>
            <p:cNvSpPr>
              <a:spLocks noChangeArrowheads="1"/>
            </p:cNvSpPr>
            <p:nvPr/>
          </p:nvSpPr>
          <p:spPr bwMode="auto">
            <a:xfrm>
              <a:off x="5193" y="229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3124200"/>
          </a:xfrm>
        </p:spPr>
        <p:txBody>
          <a:bodyPr/>
          <a:lstStyle/>
          <a:p>
            <a:pPr eaLnBrk="1" hangingPunct="1"/>
            <a:r>
              <a:rPr lang="en-US" sz="18900" b="1" smtClean="0">
                <a:solidFill>
                  <a:srgbClr val="FF0000"/>
                </a:solidFill>
              </a:rPr>
              <a:t>4</a:t>
            </a:r>
            <a:r>
              <a:rPr lang="ru-RU" sz="18900" b="1" smtClean="0">
                <a:solidFill>
                  <a:srgbClr val="33CC33"/>
                </a:solidFill>
              </a:rPr>
              <a:t>+</a:t>
            </a:r>
            <a:r>
              <a:rPr lang="en-US" sz="18900" b="1" smtClean="0">
                <a:solidFill>
                  <a:srgbClr val="FF0000"/>
                </a:solidFill>
              </a:rPr>
              <a:t>4</a:t>
            </a:r>
            <a:r>
              <a:rPr lang="ru-RU" sz="18900" b="1" smtClean="0">
                <a:solidFill>
                  <a:srgbClr val="33CC33"/>
                </a:solidFill>
              </a:rPr>
              <a:t>=</a:t>
            </a:r>
            <a:r>
              <a:rPr lang="ru-RU" sz="18900" b="1" smtClean="0"/>
              <a:t> </a:t>
            </a:r>
            <a:r>
              <a:rPr lang="en-US" sz="18900" b="1" smtClean="0">
                <a:solidFill>
                  <a:srgbClr val="FF0000"/>
                </a:solidFill>
              </a:rPr>
              <a:t>8</a:t>
            </a:r>
            <a:endParaRPr lang="ru-RU" sz="18900" b="1" smtClean="0">
              <a:solidFill>
                <a:srgbClr val="FF0000"/>
              </a:solidFill>
            </a:endParaRPr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1979613" y="3573463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92725" y="3933825"/>
            <a:ext cx="1066800" cy="609600"/>
            <a:chOff x="3264" y="2496"/>
            <a:chExt cx="672" cy="384"/>
          </a:xfrm>
        </p:grpSpPr>
        <p:sp>
          <p:nvSpPr>
            <p:cNvPr id="27679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7680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88125" y="3213100"/>
            <a:ext cx="2270125" cy="2125663"/>
            <a:chOff x="4150" y="2251"/>
            <a:chExt cx="1430" cy="1339"/>
          </a:xfrm>
        </p:grpSpPr>
        <p:grpSp>
          <p:nvGrpSpPr>
            <p:cNvPr id="27668" name="Group 8"/>
            <p:cNvGrpSpPr>
              <a:grpSpLocks/>
            </p:cNvGrpSpPr>
            <p:nvPr/>
          </p:nvGrpSpPr>
          <p:grpSpPr bwMode="auto">
            <a:xfrm>
              <a:off x="4150" y="2251"/>
              <a:ext cx="912" cy="432"/>
              <a:chOff x="4176" y="2448"/>
              <a:chExt cx="912" cy="432"/>
            </a:xfrm>
          </p:grpSpPr>
          <p:sp>
            <p:nvSpPr>
              <p:cNvPr id="27677" name="Oval 9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7678" name="Oval 10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7669" name="Group 11"/>
            <p:cNvGrpSpPr>
              <a:grpSpLocks/>
            </p:cNvGrpSpPr>
            <p:nvPr/>
          </p:nvGrpSpPr>
          <p:grpSpPr bwMode="auto">
            <a:xfrm>
              <a:off x="4150" y="2750"/>
              <a:ext cx="912" cy="432"/>
              <a:chOff x="4176" y="2448"/>
              <a:chExt cx="912" cy="432"/>
            </a:xfrm>
          </p:grpSpPr>
          <p:sp>
            <p:nvSpPr>
              <p:cNvPr id="27675" name="Oval 12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7676" name="Oval 13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7670" name="Oval 14"/>
            <p:cNvSpPr>
              <a:spLocks noChangeArrowheads="1"/>
            </p:cNvSpPr>
            <p:nvPr/>
          </p:nvSpPr>
          <p:spPr bwMode="auto">
            <a:xfrm>
              <a:off x="5148" y="225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7671" name="Oval 15"/>
            <p:cNvSpPr>
              <a:spLocks noChangeArrowheads="1"/>
            </p:cNvSpPr>
            <p:nvPr/>
          </p:nvSpPr>
          <p:spPr bwMode="auto">
            <a:xfrm>
              <a:off x="5148" y="27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27672" name="Group 16"/>
            <p:cNvGrpSpPr>
              <a:grpSpLocks/>
            </p:cNvGrpSpPr>
            <p:nvPr/>
          </p:nvGrpSpPr>
          <p:grpSpPr bwMode="auto">
            <a:xfrm>
              <a:off x="4422" y="3158"/>
              <a:ext cx="912" cy="432"/>
              <a:chOff x="4176" y="2448"/>
              <a:chExt cx="912" cy="432"/>
            </a:xfrm>
          </p:grpSpPr>
          <p:sp>
            <p:nvSpPr>
              <p:cNvPr id="27673" name="Oval 17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7674" name="Oval 18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250825" y="3429000"/>
            <a:ext cx="1447800" cy="1477963"/>
            <a:chOff x="1882" y="2205"/>
            <a:chExt cx="912" cy="931"/>
          </a:xfrm>
        </p:grpSpPr>
        <p:grpSp>
          <p:nvGrpSpPr>
            <p:cNvPr id="27662" name="Group 33"/>
            <p:cNvGrpSpPr>
              <a:grpSpLocks/>
            </p:cNvGrpSpPr>
            <p:nvPr/>
          </p:nvGrpSpPr>
          <p:grpSpPr bwMode="auto">
            <a:xfrm>
              <a:off x="1882" y="2205"/>
              <a:ext cx="912" cy="432"/>
              <a:chOff x="4176" y="2448"/>
              <a:chExt cx="912" cy="432"/>
            </a:xfrm>
          </p:grpSpPr>
          <p:sp>
            <p:nvSpPr>
              <p:cNvPr id="27666" name="Oval 34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7667" name="Oval 35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7663" name="Group 36"/>
            <p:cNvGrpSpPr>
              <a:grpSpLocks/>
            </p:cNvGrpSpPr>
            <p:nvPr/>
          </p:nvGrpSpPr>
          <p:grpSpPr bwMode="auto">
            <a:xfrm>
              <a:off x="1882" y="2704"/>
              <a:ext cx="912" cy="432"/>
              <a:chOff x="4176" y="2448"/>
              <a:chExt cx="912" cy="432"/>
            </a:xfrm>
          </p:grpSpPr>
          <p:sp>
            <p:nvSpPr>
              <p:cNvPr id="27664" name="Oval 37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7665" name="Oval 38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10" name="Group 39"/>
          <p:cNvGrpSpPr>
            <a:grpSpLocks/>
          </p:cNvGrpSpPr>
          <p:nvPr/>
        </p:nvGrpSpPr>
        <p:grpSpPr bwMode="auto">
          <a:xfrm>
            <a:off x="3419475" y="3429000"/>
            <a:ext cx="1447800" cy="1477963"/>
            <a:chOff x="1882" y="2205"/>
            <a:chExt cx="912" cy="931"/>
          </a:xfrm>
        </p:grpSpPr>
        <p:grpSp>
          <p:nvGrpSpPr>
            <p:cNvPr id="27656" name="Group 40"/>
            <p:cNvGrpSpPr>
              <a:grpSpLocks/>
            </p:cNvGrpSpPr>
            <p:nvPr/>
          </p:nvGrpSpPr>
          <p:grpSpPr bwMode="auto">
            <a:xfrm>
              <a:off x="1882" y="2205"/>
              <a:ext cx="912" cy="432"/>
              <a:chOff x="4176" y="2448"/>
              <a:chExt cx="912" cy="432"/>
            </a:xfrm>
          </p:grpSpPr>
          <p:sp>
            <p:nvSpPr>
              <p:cNvPr id="27660" name="Oval 41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7661" name="Oval 42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7657" name="Group 43"/>
            <p:cNvGrpSpPr>
              <a:grpSpLocks/>
            </p:cNvGrpSpPr>
            <p:nvPr/>
          </p:nvGrpSpPr>
          <p:grpSpPr bwMode="auto">
            <a:xfrm>
              <a:off x="1882" y="2704"/>
              <a:ext cx="912" cy="432"/>
              <a:chOff x="4176" y="2448"/>
              <a:chExt cx="912" cy="432"/>
            </a:xfrm>
          </p:grpSpPr>
          <p:sp>
            <p:nvSpPr>
              <p:cNvPr id="27658" name="Oval 44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7659" name="Oval 45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3124200"/>
          </a:xfrm>
        </p:spPr>
        <p:txBody>
          <a:bodyPr/>
          <a:lstStyle/>
          <a:p>
            <a:pPr eaLnBrk="1" hangingPunct="1"/>
            <a:r>
              <a:rPr lang="en-US" sz="18900" b="1" smtClean="0">
                <a:solidFill>
                  <a:srgbClr val="FF0000"/>
                </a:solidFill>
              </a:rPr>
              <a:t>5</a:t>
            </a:r>
            <a:r>
              <a:rPr lang="ru-RU" sz="18900" b="1" smtClean="0">
                <a:solidFill>
                  <a:srgbClr val="33CC33"/>
                </a:solidFill>
              </a:rPr>
              <a:t>+</a:t>
            </a:r>
            <a:r>
              <a:rPr lang="en-US" sz="18900" b="1" smtClean="0">
                <a:solidFill>
                  <a:srgbClr val="FF0000"/>
                </a:solidFill>
              </a:rPr>
              <a:t>3</a:t>
            </a:r>
            <a:r>
              <a:rPr lang="ru-RU" sz="18900" b="1" smtClean="0">
                <a:solidFill>
                  <a:srgbClr val="33CC33"/>
                </a:solidFill>
              </a:rPr>
              <a:t>=</a:t>
            </a:r>
            <a:r>
              <a:rPr lang="ru-RU" sz="18900" b="1" smtClean="0"/>
              <a:t> </a:t>
            </a:r>
            <a:r>
              <a:rPr lang="en-US" sz="18900" b="1" smtClean="0">
                <a:solidFill>
                  <a:srgbClr val="FF0000"/>
                </a:solidFill>
              </a:rPr>
              <a:t>8</a:t>
            </a:r>
            <a:endParaRPr lang="ru-RU" sz="18900" b="1" smtClean="0">
              <a:solidFill>
                <a:srgbClr val="FF0000"/>
              </a:solidFill>
            </a:endParaRPr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2484438" y="3573463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92725" y="3933825"/>
            <a:ext cx="1066800" cy="609600"/>
            <a:chOff x="3264" y="2496"/>
            <a:chExt cx="672" cy="384"/>
          </a:xfrm>
        </p:grpSpPr>
        <p:sp>
          <p:nvSpPr>
            <p:cNvPr id="28702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8703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88224" y="3251993"/>
            <a:ext cx="2270125" cy="2125663"/>
            <a:chOff x="4150" y="2251"/>
            <a:chExt cx="1430" cy="1339"/>
          </a:xfrm>
        </p:grpSpPr>
        <p:grpSp>
          <p:nvGrpSpPr>
            <p:cNvPr id="28691" name="Group 8"/>
            <p:cNvGrpSpPr>
              <a:grpSpLocks/>
            </p:cNvGrpSpPr>
            <p:nvPr/>
          </p:nvGrpSpPr>
          <p:grpSpPr bwMode="auto">
            <a:xfrm>
              <a:off x="4150" y="2251"/>
              <a:ext cx="912" cy="432"/>
              <a:chOff x="4176" y="2448"/>
              <a:chExt cx="912" cy="432"/>
            </a:xfrm>
          </p:grpSpPr>
          <p:sp>
            <p:nvSpPr>
              <p:cNvPr id="28700" name="Oval 9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8701" name="Oval 10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8692" name="Group 11"/>
            <p:cNvGrpSpPr>
              <a:grpSpLocks/>
            </p:cNvGrpSpPr>
            <p:nvPr/>
          </p:nvGrpSpPr>
          <p:grpSpPr bwMode="auto">
            <a:xfrm>
              <a:off x="4150" y="2750"/>
              <a:ext cx="912" cy="432"/>
              <a:chOff x="4176" y="2448"/>
              <a:chExt cx="912" cy="432"/>
            </a:xfrm>
          </p:grpSpPr>
          <p:sp>
            <p:nvSpPr>
              <p:cNvPr id="28698" name="Oval 12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8699" name="Oval 13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8693" name="Oval 14"/>
            <p:cNvSpPr>
              <a:spLocks noChangeArrowheads="1"/>
            </p:cNvSpPr>
            <p:nvPr/>
          </p:nvSpPr>
          <p:spPr bwMode="auto">
            <a:xfrm>
              <a:off x="5148" y="225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8694" name="Oval 15"/>
            <p:cNvSpPr>
              <a:spLocks noChangeArrowheads="1"/>
            </p:cNvSpPr>
            <p:nvPr/>
          </p:nvSpPr>
          <p:spPr bwMode="auto">
            <a:xfrm>
              <a:off x="5148" y="27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28695" name="Group 16"/>
            <p:cNvGrpSpPr>
              <a:grpSpLocks/>
            </p:cNvGrpSpPr>
            <p:nvPr/>
          </p:nvGrpSpPr>
          <p:grpSpPr bwMode="auto">
            <a:xfrm>
              <a:off x="4422" y="3158"/>
              <a:ext cx="912" cy="432"/>
              <a:chOff x="4176" y="2448"/>
              <a:chExt cx="912" cy="432"/>
            </a:xfrm>
          </p:grpSpPr>
          <p:sp>
            <p:nvSpPr>
              <p:cNvPr id="28696" name="Oval 17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8697" name="Oval 18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779838" y="3500438"/>
            <a:ext cx="1439862" cy="1333500"/>
            <a:chOff x="249" y="2387"/>
            <a:chExt cx="931" cy="840"/>
          </a:xfrm>
        </p:grpSpPr>
        <p:sp>
          <p:nvSpPr>
            <p:cNvPr id="28687" name="Oval 20"/>
            <p:cNvSpPr>
              <a:spLocks noChangeArrowheads="1"/>
            </p:cNvSpPr>
            <p:nvPr/>
          </p:nvSpPr>
          <p:spPr bwMode="auto">
            <a:xfrm>
              <a:off x="476" y="279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28688" name="Group 21"/>
            <p:cNvGrpSpPr>
              <a:grpSpLocks/>
            </p:cNvGrpSpPr>
            <p:nvPr/>
          </p:nvGrpSpPr>
          <p:grpSpPr bwMode="auto">
            <a:xfrm>
              <a:off x="249" y="2387"/>
              <a:ext cx="931" cy="432"/>
              <a:chOff x="249" y="2387"/>
              <a:chExt cx="931" cy="432"/>
            </a:xfrm>
          </p:grpSpPr>
          <p:sp>
            <p:nvSpPr>
              <p:cNvPr id="28689" name="Oval 22"/>
              <p:cNvSpPr>
                <a:spLocks noChangeArrowheads="1"/>
              </p:cNvSpPr>
              <p:nvPr/>
            </p:nvSpPr>
            <p:spPr bwMode="auto">
              <a:xfrm>
                <a:off x="748" y="2387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8690" name="Oval 23"/>
              <p:cNvSpPr>
                <a:spLocks noChangeArrowheads="1"/>
              </p:cNvSpPr>
              <p:nvPr/>
            </p:nvSpPr>
            <p:spPr bwMode="auto">
              <a:xfrm>
                <a:off x="249" y="2387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395288" y="3357563"/>
            <a:ext cx="2270125" cy="1477962"/>
            <a:chOff x="4195" y="2296"/>
            <a:chExt cx="1430" cy="931"/>
          </a:xfrm>
        </p:grpSpPr>
        <p:grpSp>
          <p:nvGrpSpPr>
            <p:cNvPr id="28680" name="Group 25"/>
            <p:cNvGrpSpPr>
              <a:grpSpLocks/>
            </p:cNvGrpSpPr>
            <p:nvPr/>
          </p:nvGrpSpPr>
          <p:grpSpPr bwMode="auto">
            <a:xfrm>
              <a:off x="4195" y="2296"/>
              <a:ext cx="912" cy="432"/>
              <a:chOff x="4176" y="2448"/>
              <a:chExt cx="912" cy="432"/>
            </a:xfrm>
          </p:grpSpPr>
          <p:sp>
            <p:nvSpPr>
              <p:cNvPr id="28685" name="Oval 26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8686" name="Oval 27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8681" name="Group 28"/>
            <p:cNvGrpSpPr>
              <a:grpSpLocks/>
            </p:cNvGrpSpPr>
            <p:nvPr/>
          </p:nvGrpSpPr>
          <p:grpSpPr bwMode="auto">
            <a:xfrm>
              <a:off x="4195" y="2795"/>
              <a:ext cx="912" cy="432"/>
              <a:chOff x="4176" y="2448"/>
              <a:chExt cx="912" cy="432"/>
            </a:xfrm>
          </p:grpSpPr>
          <p:sp>
            <p:nvSpPr>
              <p:cNvPr id="28683" name="Oval 29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8684" name="Oval 30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8682" name="Oval 31"/>
            <p:cNvSpPr>
              <a:spLocks noChangeArrowheads="1"/>
            </p:cNvSpPr>
            <p:nvPr/>
          </p:nvSpPr>
          <p:spPr bwMode="auto">
            <a:xfrm>
              <a:off x="5193" y="229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3124200"/>
          </a:xfrm>
        </p:spPr>
        <p:txBody>
          <a:bodyPr/>
          <a:lstStyle/>
          <a:p>
            <a:pPr eaLnBrk="1" hangingPunct="1"/>
            <a:r>
              <a:rPr lang="en-US" sz="18900" b="1" smtClean="0">
                <a:solidFill>
                  <a:srgbClr val="FF0000"/>
                </a:solidFill>
              </a:rPr>
              <a:t>6</a:t>
            </a:r>
            <a:r>
              <a:rPr lang="ru-RU" sz="18900" b="1" smtClean="0">
                <a:solidFill>
                  <a:srgbClr val="33CC33"/>
                </a:solidFill>
              </a:rPr>
              <a:t>+</a:t>
            </a:r>
            <a:r>
              <a:rPr lang="en-US" sz="18900" b="1" smtClean="0">
                <a:solidFill>
                  <a:srgbClr val="FF0000"/>
                </a:solidFill>
              </a:rPr>
              <a:t>2</a:t>
            </a:r>
            <a:r>
              <a:rPr lang="ru-RU" sz="18900" b="1" smtClean="0">
                <a:solidFill>
                  <a:srgbClr val="33CC33"/>
                </a:solidFill>
              </a:rPr>
              <a:t>=</a:t>
            </a:r>
            <a:r>
              <a:rPr lang="ru-RU" sz="18900" b="1" smtClean="0"/>
              <a:t> </a:t>
            </a:r>
            <a:r>
              <a:rPr lang="en-US" sz="18900" b="1" smtClean="0">
                <a:solidFill>
                  <a:srgbClr val="FF0000"/>
                </a:solidFill>
              </a:rPr>
              <a:t>8</a:t>
            </a:r>
            <a:endParaRPr lang="ru-RU" sz="18900" b="1" smtClean="0">
              <a:solidFill>
                <a:srgbClr val="FF0000"/>
              </a:solidFill>
            </a:endParaRPr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2411413" y="3573463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35600" y="3933825"/>
            <a:ext cx="1066800" cy="609600"/>
            <a:chOff x="3264" y="2496"/>
            <a:chExt cx="672" cy="384"/>
          </a:xfrm>
        </p:grpSpPr>
        <p:sp>
          <p:nvSpPr>
            <p:cNvPr id="29725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9726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88125" y="3213100"/>
            <a:ext cx="2270125" cy="2125663"/>
            <a:chOff x="4150" y="2251"/>
            <a:chExt cx="1430" cy="1339"/>
          </a:xfrm>
        </p:grpSpPr>
        <p:grpSp>
          <p:nvGrpSpPr>
            <p:cNvPr id="29714" name="Group 8"/>
            <p:cNvGrpSpPr>
              <a:grpSpLocks/>
            </p:cNvGrpSpPr>
            <p:nvPr/>
          </p:nvGrpSpPr>
          <p:grpSpPr bwMode="auto">
            <a:xfrm>
              <a:off x="4150" y="2251"/>
              <a:ext cx="912" cy="432"/>
              <a:chOff x="4176" y="2448"/>
              <a:chExt cx="912" cy="432"/>
            </a:xfrm>
          </p:grpSpPr>
          <p:sp>
            <p:nvSpPr>
              <p:cNvPr id="29723" name="Oval 9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9724" name="Oval 10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9715" name="Group 11"/>
            <p:cNvGrpSpPr>
              <a:grpSpLocks/>
            </p:cNvGrpSpPr>
            <p:nvPr/>
          </p:nvGrpSpPr>
          <p:grpSpPr bwMode="auto">
            <a:xfrm>
              <a:off x="4150" y="2750"/>
              <a:ext cx="912" cy="432"/>
              <a:chOff x="4176" y="2448"/>
              <a:chExt cx="912" cy="432"/>
            </a:xfrm>
          </p:grpSpPr>
          <p:sp>
            <p:nvSpPr>
              <p:cNvPr id="29721" name="Oval 12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9722" name="Oval 13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9716" name="Oval 14"/>
            <p:cNvSpPr>
              <a:spLocks noChangeArrowheads="1"/>
            </p:cNvSpPr>
            <p:nvPr/>
          </p:nvSpPr>
          <p:spPr bwMode="auto">
            <a:xfrm>
              <a:off x="5148" y="225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9717" name="Oval 15"/>
            <p:cNvSpPr>
              <a:spLocks noChangeArrowheads="1"/>
            </p:cNvSpPr>
            <p:nvPr/>
          </p:nvSpPr>
          <p:spPr bwMode="auto">
            <a:xfrm>
              <a:off x="5148" y="27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29718" name="Group 16"/>
            <p:cNvGrpSpPr>
              <a:grpSpLocks/>
            </p:cNvGrpSpPr>
            <p:nvPr/>
          </p:nvGrpSpPr>
          <p:grpSpPr bwMode="auto">
            <a:xfrm>
              <a:off x="4422" y="3158"/>
              <a:ext cx="912" cy="432"/>
              <a:chOff x="4176" y="2448"/>
              <a:chExt cx="912" cy="432"/>
            </a:xfrm>
          </p:grpSpPr>
          <p:sp>
            <p:nvSpPr>
              <p:cNvPr id="29719" name="Oval 17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9720" name="Oval 18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779838" y="3789363"/>
            <a:ext cx="1477962" cy="685800"/>
            <a:chOff x="249" y="2387"/>
            <a:chExt cx="931" cy="432"/>
          </a:xfrm>
        </p:grpSpPr>
        <p:sp>
          <p:nvSpPr>
            <p:cNvPr id="29712" name="Oval 20"/>
            <p:cNvSpPr>
              <a:spLocks noChangeArrowheads="1"/>
            </p:cNvSpPr>
            <p:nvPr/>
          </p:nvSpPr>
          <p:spPr bwMode="auto">
            <a:xfrm>
              <a:off x="748" y="2387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9713" name="Oval 21"/>
            <p:cNvSpPr>
              <a:spLocks noChangeArrowheads="1"/>
            </p:cNvSpPr>
            <p:nvPr/>
          </p:nvSpPr>
          <p:spPr bwMode="auto">
            <a:xfrm>
              <a:off x="249" y="2387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179388" y="3500438"/>
            <a:ext cx="2270125" cy="1477962"/>
            <a:chOff x="1882" y="2205"/>
            <a:chExt cx="1430" cy="931"/>
          </a:xfrm>
        </p:grpSpPr>
        <p:grpSp>
          <p:nvGrpSpPr>
            <p:cNvPr id="29704" name="Group 23"/>
            <p:cNvGrpSpPr>
              <a:grpSpLocks/>
            </p:cNvGrpSpPr>
            <p:nvPr/>
          </p:nvGrpSpPr>
          <p:grpSpPr bwMode="auto">
            <a:xfrm>
              <a:off x="1882" y="2205"/>
              <a:ext cx="912" cy="432"/>
              <a:chOff x="4176" y="2448"/>
              <a:chExt cx="912" cy="432"/>
            </a:xfrm>
          </p:grpSpPr>
          <p:sp>
            <p:nvSpPr>
              <p:cNvPr id="29710" name="Oval 24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9711" name="Oval 25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29705" name="Group 26"/>
            <p:cNvGrpSpPr>
              <a:grpSpLocks/>
            </p:cNvGrpSpPr>
            <p:nvPr/>
          </p:nvGrpSpPr>
          <p:grpSpPr bwMode="auto">
            <a:xfrm>
              <a:off x="1882" y="2704"/>
              <a:ext cx="912" cy="432"/>
              <a:chOff x="4176" y="2448"/>
              <a:chExt cx="912" cy="432"/>
            </a:xfrm>
          </p:grpSpPr>
          <p:sp>
            <p:nvSpPr>
              <p:cNvPr id="29708" name="Oval 27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9709" name="Oval 28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9706" name="Oval 29"/>
            <p:cNvSpPr>
              <a:spLocks noChangeArrowheads="1"/>
            </p:cNvSpPr>
            <p:nvPr/>
          </p:nvSpPr>
          <p:spPr bwMode="auto">
            <a:xfrm>
              <a:off x="2880" y="22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9707" name="Oval 30"/>
            <p:cNvSpPr>
              <a:spLocks noChangeArrowheads="1"/>
            </p:cNvSpPr>
            <p:nvPr/>
          </p:nvSpPr>
          <p:spPr bwMode="auto">
            <a:xfrm>
              <a:off x="2880" y="2659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3124200"/>
          </a:xfrm>
        </p:spPr>
        <p:txBody>
          <a:bodyPr/>
          <a:lstStyle/>
          <a:p>
            <a:pPr eaLnBrk="1" hangingPunct="1"/>
            <a:r>
              <a:rPr lang="en-US" sz="18900" b="1" smtClean="0">
                <a:solidFill>
                  <a:srgbClr val="FF0000"/>
                </a:solidFill>
              </a:rPr>
              <a:t>7</a:t>
            </a:r>
            <a:r>
              <a:rPr lang="ru-RU" sz="18900" b="1" smtClean="0">
                <a:solidFill>
                  <a:srgbClr val="33CC33"/>
                </a:solidFill>
              </a:rPr>
              <a:t>+</a:t>
            </a:r>
            <a:r>
              <a:rPr lang="en-US" sz="18900" b="1" smtClean="0">
                <a:solidFill>
                  <a:srgbClr val="FF0000"/>
                </a:solidFill>
              </a:rPr>
              <a:t>1</a:t>
            </a:r>
            <a:r>
              <a:rPr lang="ru-RU" sz="18900" b="1" smtClean="0">
                <a:solidFill>
                  <a:srgbClr val="33CC33"/>
                </a:solidFill>
              </a:rPr>
              <a:t>=</a:t>
            </a:r>
            <a:r>
              <a:rPr lang="ru-RU" sz="18900" b="1" smtClean="0"/>
              <a:t> </a:t>
            </a:r>
            <a:r>
              <a:rPr lang="en-US" sz="18900" b="1" smtClean="0">
                <a:solidFill>
                  <a:srgbClr val="FF0000"/>
                </a:solidFill>
              </a:rPr>
              <a:t>8</a:t>
            </a:r>
            <a:endParaRPr lang="ru-RU" sz="18900" b="1" smtClean="0">
              <a:solidFill>
                <a:srgbClr val="FF0000"/>
              </a:solidFill>
            </a:endParaRP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2987675" y="3573463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92725" y="3933825"/>
            <a:ext cx="1066800" cy="609600"/>
            <a:chOff x="3264" y="2496"/>
            <a:chExt cx="672" cy="384"/>
          </a:xfrm>
        </p:grpSpPr>
        <p:sp>
          <p:nvSpPr>
            <p:cNvPr id="30749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0750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4427538" y="3860800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9750" y="3213100"/>
            <a:ext cx="2270125" cy="2270125"/>
            <a:chOff x="4014" y="2296"/>
            <a:chExt cx="1430" cy="1430"/>
          </a:xfrm>
        </p:grpSpPr>
        <p:grpSp>
          <p:nvGrpSpPr>
            <p:cNvPr id="30739" name="Group 9"/>
            <p:cNvGrpSpPr>
              <a:grpSpLocks/>
            </p:cNvGrpSpPr>
            <p:nvPr/>
          </p:nvGrpSpPr>
          <p:grpSpPr bwMode="auto">
            <a:xfrm>
              <a:off x="4014" y="2296"/>
              <a:ext cx="912" cy="432"/>
              <a:chOff x="432" y="2472"/>
              <a:chExt cx="912" cy="432"/>
            </a:xfrm>
          </p:grpSpPr>
          <p:sp>
            <p:nvSpPr>
              <p:cNvPr id="30747" name="Oval 10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0748" name="Oval 11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0740" name="Group 12"/>
            <p:cNvGrpSpPr>
              <a:grpSpLocks/>
            </p:cNvGrpSpPr>
            <p:nvPr/>
          </p:nvGrpSpPr>
          <p:grpSpPr bwMode="auto">
            <a:xfrm>
              <a:off x="4059" y="2795"/>
              <a:ext cx="912" cy="432"/>
              <a:chOff x="432" y="2472"/>
              <a:chExt cx="912" cy="432"/>
            </a:xfrm>
          </p:grpSpPr>
          <p:sp>
            <p:nvSpPr>
              <p:cNvPr id="30745" name="Oval 13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0746" name="Oval 14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0741" name="Group 15"/>
            <p:cNvGrpSpPr>
              <a:grpSpLocks/>
            </p:cNvGrpSpPr>
            <p:nvPr/>
          </p:nvGrpSpPr>
          <p:grpSpPr bwMode="auto">
            <a:xfrm rot="-5528067">
              <a:off x="4772" y="2536"/>
              <a:ext cx="912" cy="432"/>
              <a:chOff x="432" y="2472"/>
              <a:chExt cx="912" cy="432"/>
            </a:xfrm>
          </p:grpSpPr>
          <p:sp>
            <p:nvSpPr>
              <p:cNvPr id="30743" name="Oval 16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0744" name="Oval 17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0742" name="Oval 18"/>
            <p:cNvSpPr>
              <a:spLocks noChangeArrowheads="1"/>
            </p:cNvSpPr>
            <p:nvPr/>
          </p:nvSpPr>
          <p:spPr bwMode="auto">
            <a:xfrm>
              <a:off x="4558" y="3294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6588125" y="3213100"/>
            <a:ext cx="2270125" cy="2125663"/>
            <a:chOff x="4150" y="2251"/>
            <a:chExt cx="1430" cy="1339"/>
          </a:xfrm>
        </p:grpSpPr>
        <p:grpSp>
          <p:nvGrpSpPr>
            <p:cNvPr id="30728" name="Group 20"/>
            <p:cNvGrpSpPr>
              <a:grpSpLocks/>
            </p:cNvGrpSpPr>
            <p:nvPr/>
          </p:nvGrpSpPr>
          <p:grpSpPr bwMode="auto">
            <a:xfrm>
              <a:off x="4150" y="2251"/>
              <a:ext cx="912" cy="432"/>
              <a:chOff x="4176" y="2448"/>
              <a:chExt cx="912" cy="432"/>
            </a:xfrm>
          </p:grpSpPr>
          <p:sp>
            <p:nvSpPr>
              <p:cNvPr id="30737" name="Oval 21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0738" name="Oval 22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0729" name="Group 23"/>
            <p:cNvGrpSpPr>
              <a:grpSpLocks/>
            </p:cNvGrpSpPr>
            <p:nvPr/>
          </p:nvGrpSpPr>
          <p:grpSpPr bwMode="auto">
            <a:xfrm>
              <a:off x="4150" y="2750"/>
              <a:ext cx="912" cy="432"/>
              <a:chOff x="4176" y="2448"/>
              <a:chExt cx="912" cy="432"/>
            </a:xfrm>
          </p:grpSpPr>
          <p:sp>
            <p:nvSpPr>
              <p:cNvPr id="30735" name="Oval 24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0736" name="Oval 25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0730" name="Oval 26"/>
            <p:cNvSpPr>
              <a:spLocks noChangeArrowheads="1"/>
            </p:cNvSpPr>
            <p:nvPr/>
          </p:nvSpPr>
          <p:spPr bwMode="auto">
            <a:xfrm>
              <a:off x="5148" y="225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0731" name="Oval 27"/>
            <p:cNvSpPr>
              <a:spLocks noChangeArrowheads="1"/>
            </p:cNvSpPr>
            <p:nvPr/>
          </p:nvSpPr>
          <p:spPr bwMode="auto">
            <a:xfrm>
              <a:off x="5148" y="27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30732" name="Group 28"/>
            <p:cNvGrpSpPr>
              <a:grpSpLocks/>
            </p:cNvGrpSpPr>
            <p:nvPr/>
          </p:nvGrpSpPr>
          <p:grpSpPr bwMode="auto">
            <a:xfrm>
              <a:off x="4422" y="3158"/>
              <a:ext cx="912" cy="432"/>
              <a:chOff x="4176" y="2448"/>
              <a:chExt cx="912" cy="432"/>
            </a:xfrm>
          </p:grpSpPr>
          <p:sp>
            <p:nvSpPr>
              <p:cNvPr id="30733" name="Oval 29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0734" name="Oval 30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389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sz="17300" b="1">
                <a:solidFill>
                  <a:srgbClr val="0000FF"/>
                </a:solidFill>
              </a:rPr>
              <a:t>1</a:t>
            </a:r>
            <a:r>
              <a:rPr lang="ru-RU" sz="17300" b="1"/>
              <a:t>+</a:t>
            </a:r>
            <a:r>
              <a:rPr lang="ru-RU" sz="17300" b="1">
                <a:solidFill>
                  <a:srgbClr val="7030A0"/>
                </a:solidFill>
              </a:rPr>
              <a:t>2</a:t>
            </a:r>
            <a:r>
              <a:rPr lang="ru-RU" sz="17300" b="1"/>
              <a:t>=</a:t>
            </a:r>
            <a:r>
              <a:rPr lang="ru-RU" sz="17300" b="1">
                <a:solidFill>
                  <a:schemeClr val="tx2"/>
                </a:solidFill>
              </a:rPr>
              <a:t> </a:t>
            </a:r>
            <a:r>
              <a:rPr lang="ru-RU" sz="173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914400" y="3962400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81400" y="3886200"/>
            <a:ext cx="1447800" cy="685800"/>
            <a:chOff x="432" y="2472"/>
            <a:chExt cx="912" cy="432"/>
          </a:xfrm>
          <a:solidFill>
            <a:srgbClr val="7030A0"/>
          </a:solidFill>
        </p:grpSpPr>
        <p:sp>
          <p:nvSpPr>
            <p:cNvPr id="4108" name="Oval 9"/>
            <p:cNvSpPr>
              <a:spLocks noChangeArrowheads="1"/>
            </p:cNvSpPr>
            <p:nvPr/>
          </p:nvSpPr>
          <p:spPr bwMode="auto">
            <a:xfrm>
              <a:off x="912" y="2472"/>
              <a:ext cx="432" cy="43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Oval 10"/>
            <p:cNvSpPr>
              <a:spLocks noChangeArrowheads="1"/>
            </p:cNvSpPr>
            <p:nvPr/>
          </p:nvSpPr>
          <p:spPr bwMode="auto">
            <a:xfrm>
              <a:off x="432" y="2472"/>
              <a:ext cx="432" cy="43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629400" y="3886200"/>
            <a:ext cx="2209800" cy="685800"/>
            <a:chOff x="4176" y="2448"/>
            <a:chExt cx="1392" cy="432"/>
          </a:xfrm>
        </p:grpSpPr>
        <p:grpSp>
          <p:nvGrpSpPr>
            <p:cNvPr id="4104" name="Group 12"/>
            <p:cNvGrpSpPr>
              <a:grpSpLocks/>
            </p:cNvGrpSpPr>
            <p:nvPr/>
          </p:nvGrpSpPr>
          <p:grpSpPr bwMode="auto">
            <a:xfrm>
              <a:off x="4176" y="2448"/>
              <a:ext cx="912" cy="432"/>
              <a:chOff x="4176" y="2448"/>
              <a:chExt cx="912" cy="432"/>
            </a:xfrm>
          </p:grpSpPr>
          <p:sp>
            <p:nvSpPr>
              <p:cNvPr id="4106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107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105" name="Oval 15"/>
            <p:cNvSpPr>
              <a:spLocks noChangeArrowheads="1"/>
            </p:cNvSpPr>
            <p:nvPr/>
          </p:nvSpPr>
          <p:spPr bwMode="auto">
            <a:xfrm>
              <a:off x="513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4102" name="Прямоугольник 15"/>
          <p:cNvSpPr>
            <a:spLocks noChangeArrowheads="1"/>
          </p:cNvSpPr>
          <p:nvPr/>
        </p:nvSpPr>
        <p:spPr bwMode="auto">
          <a:xfrm>
            <a:off x="5357813" y="3357563"/>
            <a:ext cx="10620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=</a:t>
            </a:r>
          </a:p>
        </p:txBody>
      </p:sp>
      <p:sp>
        <p:nvSpPr>
          <p:cNvPr id="4103" name="Прямоугольник 16"/>
          <p:cNvSpPr>
            <a:spLocks noChangeArrowheads="1"/>
          </p:cNvSpPr>
          <p:nvPr/>
        </p:nvSpPr>
        <p:spPr bwMode="auto">
          <a:xfrm>
            <a:off x="2143125" y="3357563"/>
            <a:ext cx="106203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+</a:t>
            </a:r>
            <a:endParaRPr lang="ru-RU" sz="12000"/>
          </a:p>
        </p:txBody>
      </p:sp>
    </p:spTree>
  </p:cSld>
  <p:clrMapOvr>
    <a:masterClrMapping/>
  </p:clrMapOvr>
  <p:transition advTm="12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2952750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1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8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9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1547813" y="3500438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35600" y="3860800"/>
            <a:ext cx="1066800" cy="609600"/>
            <a:chOff x="3264" y="2496"/>
            <a:chExt cx="672" cy="384"/>
          </a:xfrm>
        </p:grpSpPr>
        <p:sp>
          <p:nvSpPr>
            <p:cNvPr id="31776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1777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539750" y="3789363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588125" y="3213100"/>
            <a:ext cx="2270125" cy="2197100"/>
            <a:chOff x="4150" y="2024"/>
            <a:chExt cx="1430" cy="1384"/>
          </a:xfrm>
        </p:grpSpPr>
        <p:grpSp>
          <p:nvGrpSpPr>
            <p:cNvPr id="31763" name="Group 9"/>
            <p:cNvGrpSpPr>
              <a:grpSpLocks/>
            </p:cNvGrpSpPr>
            <p:nvPr/>
          </p:nvGrpSpPr>
          <p:grpSpPr bwMode="auto">
            <a:xfrm>
              <a:off x="4150" y="2024"/>
              <a:ext cx="912" cy="432"/>
              <a:chOff x="432" y="2472"/>
              <a:chExt cx="912" cy="432"/>
            </a:xfrm>
          </p:grpSpPr>
          <p:sp>
            <p:nvSpPr>
              <p:cNvPr id="31774" name="Oval 10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1775" name="Oval 11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1764" name="Group 12"/>
            <p:cNvGrpSpPr>
              <a:grpSpLocks/>
            </p:cNvGrpSpPr>
            <p:nvPr/>
          </p:nvGrpSpPr>
          <p:grpSpPr bwMode="auto">
            <a:xfrm>
              <a:off x="4150" y="2523"/>
              <a:ext cx="912" cy="432"/>
              <a:chOff x="432" y="2472"/>
              <a:chExt cx="912" cy="432"/>
            </a:xfrm>
          </p:grpSpPr>
          <p:sp>
            <p:nvSpPr>
              <p:cNvPr id="31772" name="Oval 13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1773" name="Oval 14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1765" name="Group 15"/>
            <p:cNvGrpSpPr>
              <a:grpSpLocks/>
            </p:cNvGrpSpPr>
            <p:nvPr/>
          </p:nvGrpSpPr>
          <p:grpSpPr bwMode="auto">
            <a:xfrm rot="-5528067">
              <a:off x="4908" y="2264"/>
              <a:ext cx="912" cy="432"/>
              <a:chOff x="432" y="2472"/>
              <a:chExt cx="912" cy="432"/>
            </a:xfrm>
          </p:grpSpPr>
          <p:sp>
            <p:nvSpPr>
              <p:cNvPr id="31770" name="Oval 16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1771" name="Oval 17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1766" name="Oval 18"/>
            <p:cNvSpPr>
              <a:spLocks noChangeArrowheads="1"/>
            </p:cNvSpPr>
            <p:nvPr/>
          </p:nvSpPr>
          <p:spPr bwMode="auto">
            <a:xfrm>
              <a:off x="4150" y="297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31767" name="Group 31"/>
            <p:cNvGrpSpPr>
              <a:grpSpLocks/>
            </p:cNvGrpSpPr>
            <p:nvPr/>
          </p:nvGrpSpPr>
          <p:grpSpPr bwMode="auto">
            <a:xfrm>
              <a:off x="4649" y="2976"/>
              <a:ext cx="912" cy="432"/>
              <a:chOff x="432" y="2472"/>
              <a:chExt cx="912" cy="432"/>
            </a:xfrm>
          </p:grpSpPr>
          <p:sp>
            <p:nvSpPr>
              <p:cNvPr id="31768" name="Oval 3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1769" name="Oval 3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2916238" y="3141663"/>
            <a:ext cx="2270125" cy="2125662"/>
            <a:chOff x="4150" y="2251"/>
            <a:chExt cx="1430" cy="1339"/>
          </a:xfrm>
        </p:grpSpPr>
        <p:grpSp>
          <p:nvGrpSpPr>
            <p:cNvPr id="31752" name="Group 36"/>
            <p:cNvGrpSpPr>
              <a:grpSpLocks/>
            </p:cNvGrpSpPr>
            <p:nvPr/>
          </p:nvGrpSpPr>
          <p:grpSpPr bwMode="auto">
            <a:xfrm>
              <a:off x="4150" y="2251"/>
              <a:ext cx="912" cy="432"/>
              <a:chOff x="4176" y="2448"/>
              <a:chExt cx="912" cy="432"/>
            </a:xfrm>
          </p:grpSpPr>
          <p:sp>
            <p:nvSpPr>
              <p:cNvPr id="31761" name="Oval 37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1762" name="Oval 38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1753" name="Group 39"/>
            <p:cNvGrpSpPr>
              <a:grpSpLocks/>
            </p:cNvGrpSpPr>
            <p:nvPr/>
          </p:nvGrpSpPr>
          <p:grpSpPr bwMode="auto">
            <a:xfrm>
              <a:off x="4150" y="2750"/>
              <a:ext cx="912" cy="432"/>
              <a:chOff x="4176" y="2448"/>
              <a:chExt cx="912" cy="432"/>
            </a:xfrm>
          </p:grpSpPr>
          <p:sp>
            <p:nvSpPr>
              <p:cNvPr id="31759" name="Oval 40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1760" name="Oval 41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1754" name="Oval 42"/>
            <p:cNvSpPr>
              <a:spLocks noChangeArrowheads="1"/>
            </p:cNvSpPr>
            <p:nvPr/>
          </p:nvSpPr>
          <p:spPr bwMode="auto">
            <a:xfrm>
              <a:off x="5148" y="225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1755" name="Oval 43"/>
            <p:cNvSpPr>
              <a:spLocks noChangeArrowheads="1"/>
            </p:cNvSpPr>
            <p:nvPr/>
          </p:nvSpPr>
          <p:spPr bwMode="auto">
            <a:xfrm>
              <a:off x="5148" y="27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31756" name="Group 44"/>
            <p:cNvGrpSpPr>
              <a:grpSpLocks/>
            </p:cNvGrpSpPr>
            <p:nvPr/>
          </p:nvGrpSpPr>
          <p:grpSpPr bwMode="auto">
            <a:xfrm>
              <a:off x="4422" y="3158"/>
              <a:ext cx="912" cy="432"/>
              <a:chOff x="4176" y="2448"/>
              <a:chExt cx="912" cy="432"/>
            </a:xfrm>
          </p:grpSpPr>
          <p:sp>
            <p:nvSpPr>
              <p:cNvPr id="31757" name="Oval 45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1758" name="Oval 46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375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/>
      <p:bldP spid="4608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2952750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2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7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9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1547813" y="3500438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35600" y="3860800"/>
            <a:ext cx="1066800" cy="609600"/>
            <a:chOff x="3264" y="2496"/>
            <a:chExt cx="672" cy="384"/>
          </a:xfrm>
        </p:grpSpPr>
        <p:sp>
          <p:nvSpPr>
            <p:cNvPr id="32801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2802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588125" y="3213100"/>
            <a:ext cx="2270125" cy="2197100"/>
            <a:chOff x="4150" y="2024"/>
            <a:chExt cx="1430" cy="1384"/>
          </a:xfrm>
        </p:grpSpPr>
        <p:grpSp>
          <p:nvGrpSpPr>
            <p:cNvPr id="32788" name="Group 21"/>
            <p:cNvGrpSpPr>
              <a:grpSpLocks/>
            </p:cNvGrpSpPr>
            <p:nvPr/>
          </p:nvGrpSpPr>
          <p:grpSpPr bwMode="auto">
            <a:xfrm>
              <a:off x="4150" y="2024"/>
              <a:ext cx="912" cy="432"/>
              <a:chOff x="432" y="2472"/>
              <a:chExt cx="912" cy="432"/>
            </a:xfrm>
          </p:grpSpPr>
          <p:sp>
            <p:nvSpPr>
              <p:cNvPr id="32799" name="Oval 2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2800" name="Oval 2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2789" name="Group 24"/>
            <p:cNvGrpSpPr>
              <a:grpSpLocks/>
            </p:cNvGrpSpPr>
            <p:nvPr/>
          </p:nvGrpSpPr>
          <p:grpSpPr bwMode="auto">
            <a:xfrm>
              <a:off x="4150" y="2523"/>
              <a:ext cx="912" cy="432"/>
              <a:chOff x="432" y="2472"/>
              <a:chExt cx="912" cy="432"/>
            </a:xfrm>
          </p:grpSpPr>
          <p:sp>
            <p:nvSpPr>
              <p:cNvPr id="32797" name="Oval 25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2798" name="Oval 26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2790" name="Group 27"/>
            <p:cNvGrpSpPr>
              <a:grpSpLocks/>
            </p:cNvGrpSpPr>
            <p:nvPr/>
          </p:nvGrpSpPr>
          <p:grpSpPr bwMode="auto">
            <a:xfrm rot="-5528067">
              <a:off x="4908" y="2264"/>
              <a:ext cx="912" cy="432"/>
              <a:chOff x="432" y="2472"/>
              <a:chExt cx="912" cy="432"/>
            </a:xfrm>
          </p:grpSpPr>
          <p:sp>
            <p:nvSpPr>
              <p:cNvPr id="32795" name="Oval 28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2796" name="Oval 29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2791" name="Oval 30"/>
            <p:cNvSpPr>
              <a:spLocks noChangeArrowheads="1"/>
            </p:cNvSpPr>
            <p:nvPr/>
          </p:nvSpPr>
          <p:spPr bwMode="auto">
            <a:xfrm>
              <a:off x="4150" y="297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32792" name="Group 31"/>
            <p:cNvGrpSpPr>
              <a:grpSpLocks/>
            </p:cNvGrpSpPr>
            <p:nvPr/>
          </p:nvGrpSpPr>
          <p:grpSpPr bwMode="auto">
            <a:xfrm>
              <a:off x="4649" y="2976"/>
              <a:ext cx="912" cy="432"/>
              <a:chOff x="432" y="2472"/>
              <a:chExt cx="912" cy="432"/>
            </a:xfrm>
          </p:grpSpPr>
          <p:sp>
            <p:nvSpPr>
              <p:cNvPr id="32793" name="Oval 3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2794" name="Oval 3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0" y="3716338"/>
            <a:ext cx="1477963" cy="685800"/>
            <a:chOff x="249" y="2387"/>
            <a:chExt cx="931" cy="432"/>
          </a:xfrm>
        </p:grpSpPr>
        <p:sp>
          <p:nvSpPr>
            <p:cNvPr id="32786" name="Oval 35"/>
            <p:cNvSpPr>
              <a:spLocks noChangeArrowheads="1"/>
            </p:cNvSpPr>
            <p:nvPr/>
          </p:nvSpPr>
          <p:spPr bwMode="auto">
            <a:xfrm>
              <a:off x="748" y="2387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2787" name="Oval 36"/>
            <p:cNvSpPr>
              <a:spLocks noChangeArrowheads="1"/>
            </p:cNvSpPr>
            <p:nvPr/>
          </p:nvSpPr>
          <p:spPr bwMode="auto">
            <a:xfrm>
              <a:off x="249" y="2387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2987675" y="3141663"/>
            <a:ext cx="2270125" cy="2270125"/>
            <a:chOff x="4014" y="2296"/>
            <a:chExt cx="1430" cy="1430"/>
          </a:xfrm>
        </p:grpSpPr>
        <p:grpSp>
          <p:nvGrpSpPr>
            <p:cNvPr id="32776" name="Group 38"/>
            <p:cNvGrpSpPr>
              <a:grpSpLocks/>
            </p:cNvGrpSpPr>
            <p:nvPr/>
          </p:nvGrpSpPr>
          <p:grpSpPr bwMode="auto">
            <a:xfrm>
              <a:off x="4014" y="2296"/>
              <a:ext cx="912" cy="432"/>
              <a:chOff x="432" y="2472"/>
              <a:chExt cx="912" cy="432"/>
            </a:xfrm>
          </p:grpSpPr>
          <p:sp>
            <p:nvSpPr>
              <p:cNvPr id="32784" name="Oval 3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2785" name="Oval 4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2777" name="Group 41"/>
            <p:cNvGrpSpPr>
              <a:grpSpLocks/>
            </p:cNvGrpSpPr>
            <p:nvPr/>
          </p:nvGrpSpPr>
          <p:grpSpPr bwMode="auto">
            <a:xfrm>
              <a:off x="4059" y="2795"/>
              <a:ext cx="912" cy="432"/>
              <a:chOff x="432" y="2472"/>
              <a:chExt cx="912" cy="432"/>
            </a:xfrm>
          </p:grpSpPr>
          <p:sp>
            <p:nvSpPr>
              <p:cNvPr id="32782" name="Oval 4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2783" name="Oval 4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2778" name="Group 44"/>
            <p:cNvGrpSpPr>
              <a:grpSpLocks/>
            </p:cNvGrpSpPr>
            <p:nvPr/>
          </p:nvGrpSpPr>
          <p:grpSpPr bwMode="auto">
            <a:xfrm rot="-5528067">
              <a:off x="4772" y="2536"/>
              <a:ext cx="912" cy="432"/>
              <a:chOff x="432" y="2472"/>
              <a:chExt cx="912" cy="432"/>
            </a:xfrm>
          </p:grpSpPr>
          <p:sp>
            <p:nvSpPr>
              <p:cNvPr id="32780" name="Oval 45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2781" name="Oval 46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2779" name="Oval 47"/>
            <p:cNvSpPr>
              <a:spLocks noChangeArrowheads="1"/>
            </p:cNvSpPr>
            <p:nvPr/>
          </p:nvSpPr>
          <p:spPr bwMode="auto">
            <a:xfrm>
              <a:off x="4558" y="3294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2952750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3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6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9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1547813" y="3500438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35600" y="3860800"/>
            <a:ext cx="1066800" cy="609600"/>
            <a:chOff x="3264" y="2496"/>
            <a:chExt cx="672" cy="384"/>
          </a:xfrm>
        </p:grpSpPr>
        <p:sp>
          <p:nvSpPr>
            <p:cNvPr id="33825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3826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88125" y="3213100"/>
            <a:ext cx="2270125" cy="2197100"/>
            <a:chOff x="4150" y="2024"/>
            <a:chExt cx="1430" cy="1384"/>
          </a:xfrm>
        </p:grpSpPr>
        <p:grpSp>
          <p:nvGrpSpPr>
            <p:cNvPr id="33812" name="Group 8"/>
            <p:cNvGrpSpPr>
              <a:grpSpLocks/>
            </p:cNvGrpSpPr>
            <p:nvPr/>
          </p:nvGrpSpPr>
          <p:grpSpPr bwMode="auto">
            <a:xfrm>
              <a:off x="4150" y="2024"/>
              <a:ext cx="912" cy="432"/>
              <a:chOff x="432" y="2472"/>
              <a:chExt cx="912" cy="432"/>
            </a:xfrm>
          </p:grpSpPr>
          <p:sp>
            <p:nvSpPr>
              <p:cNvPr id="33823" name="Oval 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3824" name="Oval 1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3813" name="Group 11"/>
            <p:cNvGrpSpPr>
              <a:grpSpLocks/>
            </p:cNvGrpSpPr>
            <p:nvPr/>
          </p:nvGrpSpPr>
          <p:grpSpPr bwMode="auto">
            <a:xfrm>
              <a:off x="4150" y="2523"/>
              <a:ext cx="912" cy="432"/>
              <a:chOff x="432" y="2472"/>
              <a:chExt cx="912" cy="432"/>
            </a:xfrm>
          </p:grpSpPr>
          <p:sp>
            <p:nvSpPr>
              <p:cNvPr id="33821" name="Oval 1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3822" name="Oval 1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3814" name="Group 14"/>
            <p:cNvGrpSpPr>
              <a:grpSpLocks/>
            </p:cNvGrpSpPr>
            <p:nvPr/>
          </p:nvGrpSpPr>
          <p:grpSpPr bwMode="auto">
            <a:xfrm rot="-5528067">
              <a:off x="4908" y="2264"/>
              <a:ext cx="912" cy="432"/>
              <a:chOff x="432" y="2472"/>
              <a:chExt cx="912" cy="432"/>
            </a:xfrm>
          </p:grpSpPr>
          <p:sp>
            <p:nvSpPr>
              <p:cNvPr id="33819" name="Oval 15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3820" name="Oval 16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3815" name="Oval 17"/>
            <p:cNvSpPr>
              <a:spLocks noChangeArrowheads="1"/>
            </p:cNvSpPr>
            <p:nvPr/>
          </p:nvSpPr>
          <p:spPr bwMode="auto">
            <a:xfrm>
              <a:off x="4150" y="297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33816" name="Group 18"/>
            <p:cNvGrpSpPr>
              <a:grpSpLocks/>
            </p:cNvGrpSpPr>
            <p:nvPr/>
          </p:nvGrpSpPr>
          <p:grpSpPr bwMode="auto">
            <a:xfrm>
              <a:off x="4649" y="2976"/>
              <a:ext cx="912" cy="432"/>
              <a:chOff x="432" y="2472"/>
              <a:chExt cx="912" cy="432"/>
            </a:xfrm>
          </p:grpSpPr>
          <p:sp>
            <p:nvSpPr>
              <p:cNvPr id="33817" name="Oval 1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3818" name="Oval 2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79388" y="3357563"/>
            <a:ext cx="1439862" cy="1333500"/>
            <a:chOff x="249" y="2387"/>
            <a:chExt cx="931" cy="840"/>
          </a:xfrm>
        </p:grpSpPr>
        <p:sp>
          <p:nvSpPr>
            <p:cNvPr id="33808" name="Oval 36"/>
            <p:cNvSpPr>
              <a:spLocks noChangeArrowheads="1"/>
            </p:cNvSpPr>
            <p:nvPr/>
          </p:nvSpPr>
          <p:spPr bwMode="auto">
            <a:xfrm>
              <a:off x="476" y="279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33809" name="Group 37"/>
            <p:cNvGrpSpPr>
              <a:grpSpLocks/>
            </p:cNvGrpSpPr>
            <p:nvPr/>
          </p:nvGrpSpPr>
          <p:grpSpPr bwMode="auto">
            <a:xfrm>
              <a:off x="249" y="2387"/>
              <a:ext cx="931" cy="432"/>
              <a:chOff x="249" y="2387"/>
              <a:chExt cx="931" cy="432"/>
            </a:xfrm>
          </p:grpSpPr>
          <p:sp>
            <p:nvSpPr>
              <p:cNvPr id="33810" name="Oval 38"/>
              <p:cNvSpPr>
                <a:spLocks noChangeArrowheads="1"/>
              </p:cNvSpPr>
              <p:nvPr/>
            </p:nvSpPr>
            <p:spPr bwMode="auto">
              <a:xfrm>
                <a:off x="748" y="2387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3811" name="Oval 39"/>
              <p:cNvSpPr>
                <a:spLocks noChangeArrowheads="1"/>
              </p:cNvSpPr>
              <p:nvPr/>
            </p:nvSpPr>
            <p:spPr bwMode="auto">
              <a:xfrm>
                <a:off x="249" y="2387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2916238" y="3429000"/>
            <a:ext cx="2270125" cy="1477963"/>
            <a:chOff x="1882" y="2205"/>
            <a:chExt cx="1430" cy="931"/>
          </a:xfrm>
        </p:grpSpPr>
        <p:grpSp>
          <p:nvGrpSpPr>
            <p:cNvPr id="33800" name="Group 41"/>
            <p:cNvGrpSpPr>
              <a:grpSpLocks/>
            </p:cNvGrpSpPr>
            <p:nvPr/>
          </p:nvGrpSpPr>
          <p:grpSpPr bwMode="auto">
            <a:xfrm>
              <a:off x="1882" y="2205"/>
              <a:ext cx="912" cy="432"/>
              <a:chOff x="4176" y="2448"/>
              <a:chExt cx="912" cy="432"/>
            </a:xfrm>
          </p:grpSpPr>
          <p:sp>
            <p:nvSpPr>
              <p:cNvPr id="33806" name="Oval 42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3807" name="Oval 43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3801" name="Group 44"/>
            <p:cNvGrpSpPr>
              <a:grpSpLocks/>
            </p:cNvGrpSpPr>
            <p:nvPr/>
          </p:nvGrpSpPr>
          <p:grpSpPr bwMode="auto">
            <a:xfrm>
              <a:off x="1882" y="2704"/>
              <a:ext cx="912" cy="432"/>
              <a:chOff x="4176" y="2448"/>
              <a:chExt cx="912" cy="432"/>
            </a:xfrm>
          </p:grpSpPr>
          <p:sp>
            <p:nvSpPr>
              <p:cNvPr id="33804" name="Oval 45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3805" name="Oval 46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3802" name="Oval 47"/>
            <p:cNvSpPr>
              <a:spLocks noChangeArrowheads="1"/>
            </p:cNvSpPr>
            <p:nvPr/>
          </p:nvSpPr>
          <p:spPr bwMode="auto">
            <a:xfrm>
              <a:off x="2880" y="22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3803" name="Oval 48"/>
            <p:cNvSpPr>
              <a:spLocks noChangeArrowheads="1"/>
            </p:cNvSpPr>
            <p:nvPr/>
          </p:nvSpPr>
          <p:spPr bwMode="auto">
            <a:xfrm>
              <a:off x="2880" y="2659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2952750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4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5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9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1692275" y="3500438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35600" y="3860800"/>
            <a:ext cx="1066800" cy="609600"/>
            <a:chOff x="3264" y="2496"/>
            <a:chExt cx="672" cy="384"/>
          </a:xfrm>
        </p:grpSpPr>
        <p:sp>
          <p:nvSpPr>
            <p:cNvPr id="34850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4851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88125" y="3213100"/>
            <a:ext cx="2270125" cy="2197100"/>
            <a:chOff x="4150" y="2024"/>
            <a:chExt cx="1430" cy="1384"/>
          </a:xfrm>
        </p:grpSpPr>
        <p:grpSp>
          <p:nvGrpSpPr>
            <p:cNvPr id="34837" name="Group 8"/>
            <p:cNvGrpSpPr>
              <a:grpSpLocks/>
            </p:cNvGrpSpPr>
            <p:nvPr/>
          </p:nvGrpSpPr>
          <p:grpSpPr bwMode="auto">
            <a:xfrm>
              <a:off x="4150" y="2024"/>
              <a:ext cx="912" cy="432"/>
              <a:chOff x="432" y="2472"/>
              <a:chExt cx="912" cy="432"/>
            </a:xfrm>
          </p:grpSpPr>
          <p:sp>
            <p:nvSpPr>
              <p:cNvPr id="34848" name="Oval 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4849" name="Oval 1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4838" name="Group 11"/>
            <p:cNvGrpSpPr>
              <a:grpSpLocks/>
            </p:cNvGrpSpPr>
            <p:nvPr/>
          </p:nvGrpSpPr>
          <p:grpSpPr bwMode="auto">
            <a:xfrm>
              <a:off x="4150" y="2523"/>
              <a:ext cx="912" cy="432"/>
              <a:chOff x="432" y="2472"/>
              <a:chExt cx="912" cy="432"/>
            </a:xfrm>
          </p:grpSpPr>
          <p:sp>
            <p:nvSpPr>
              <p:cNvPr id="34846" name="Oval 1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4847" name="Oval 1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4839" name="Group 14"/>
            <p:cNvGrpSpPr>
              <a:grpSpLocks/>
            </p:cNvGrpSpPr>
            <p:nvPr/>
          </p:nvGrpSpPr>
          <p:grpSpPr bwMode="auto">
            <a:xfrm rot="-5528067">
              <a:off x="4908" y="2264"/>
              <a:ext cx="912" cy="432"/>
              <a:chOff x="432" y="2472"/>
              <a:chExt cx="912" cy="432"/>
            </a:xfrm>
          </p:grpSpPr>
          <p:sp>
            <p:nvSpPr>
              <p:cNvPr id="34844" name="Oval 15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4845" name="Oval 16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4840" name="Oval 17"/>
            <p:cNvSpPr>
              <a:spLocks noChangeArrowheads="1"/>
            </p:cNvSpPr>
            <p:nvPr/>
          </p:nvSpPr>
          <p:spPr bwMode="auto">
            <a:xfrm>
              <a:off x="4150" y="297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34841" name="Group 18"/>
            <p:cNvGrpSpPr>
              <a:grpSpLocks/>
            </p:cNvGrpSpPr>
            <p:nvPr/>
          </p:nvGrpSpPr>
          <p:grpSpPr bwMode="auto">
            <a:xfrm>
              <a:off x="4649" y="2976"/>
              <a:ext cx="912" cy="432"/>
              <a:chOff x="432" y="2472"/>
              <a:chExt cx="912" cy="432"/>
            </a:xfrm>
          </p:grpSpPr>
          <p:sp>
            <p:nvSpPr>
              <p:cNvPr id="34842" name="Oval 1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4843" name="Oval 2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79388" y="3357563"/>
            <a:ext cx="1447800" cy="1477962"/>
            <a:chOff x="1882" y="2205"/>
            <a:chExt cx="912" cy="931"/>
          </a:xfrm>
        </p:grpSpPr>
        <p:grpSp>
          <p:nvGrpSpPr>
            <p:cNvPr id="34831" name="Group 36"/>
            <p:cNvGrpSpPr>
              <a:grpSpLocks/>
            </p:cNvGrpSpPr>
            <p:nvPr/>
          </p:nvGrpSpPr>
          <p:grpSpPr bwMode="auto">
            <a:xfrm>
              <a:off x="1882" y="2205"/>
              <a:ext cx="912" cy="432"/>
              <a:chOff x="4176" y="2448"/>
              <a:chExt cx="912" cy="432"/>
            </a:xfrm>
          </p:grpSpPr>
          <p:sp>
            <p:nvSpPr>
              <p:cNvPr id="34835" name="Oval 37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4836" name="Oval 38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4832" name="Group 39"/>
            <p:cNvGrpSpPr>
              <a:grpSpLocks/>
            </p:cNvGrpSpPr>
            <p:nvPr/>
          </p:nvGrpSpPr>
          <p:grpSpPr bwMode="auto">
            <a:xfrm>
              <a:off x="1882" y="2704"/>
              <a:ext cx="912" cy="432"/>
              <a:chOff x="4176" y="2448"/>
              <a:chExt cx="912" cy="432"/>
            </a:xfrm>
          </p:grpSpPr>
          <p:sp>
            <p:nvSpPr>
              <p:cNvPr id="34833" name="Oval 40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4834" name="Oval 41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3059113" y="3357563"/>
            <a:ext cx="2270125" cy="1477962"/>
            <a:chOff x="4195" y="2296"/>
            <a:chExt cx="1430" cy="931"/>
          </a:xfrm>
        </p:grpSpPr>
        <p:grpSp>
          <p:nvGrpSpPr>
            <p:cNvPr id="34824" name="Group 43"/>
            <p:cNvGrpSpPr>
              <a:grpSpLocks/>
            </p:cNvGrpSpPr>
            <p:nvPr/>
          </p:nvGrpSpPr>
          <p:grpSpPr bwMode="auto">
            <a:xfrm>
              <a:off x="4195" y="2296"/>
              <a:ext cx="912" cy="432"/>
              <a:chOff x="4176" y="2448"/>
              <a:chExt cx="912" cy="432"/>
            </a:xfrm>
          </p:grpSpPr>
          <p:sp>
            <p:nvSpPr>
              <p:cNvPr id="34829" name="Oval 44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4830" name="Oval 45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4825" name="Group 46"/>
            <p:cNvGrpSpPr>
              <a:grpSpLocks/>
            </p:cNvGrpSpPr>
            <p:nvPr/>
          </p:nvGrpSpPr>
          <p:grpSpPr bwMode="auto">
            <a:xfrm>
              <a:off x="4195" y="2795"/>
              <a:ext cx="912" cy="432"/>
              <a:chOff x="4176" y="2448"/>
              <a:chExt cx="912" cy="432"/>
            </a:xfrm>
          </p:grpSpPr>
          <p:sp>
            <p:nvSpPr>
              <p:cNvPr id="34827" name="Oval 47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4828" name="Oval 48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4826" name="Oval 49"/>
            <p:cNvSpPr>
              <a:spLocks noChangeArrowheads="1"/>
            </p:cNvSpPr>
            <p:nvPr/>
          </p:nvSpPr>
          <p:spPr bwMode="auto">
            <a:xfrm>
              <a:off x="5193" y="229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2952750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5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4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9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2268538" y="3500438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35600" y="3860800"/>
            <a:ext cx="1066800" cy="609600"/>
            <a:chOff x="3264" y="2496"/>
            <a:chExt cx="672" cy="384"/>
          </a:xfrm>
        </p:grpSpPr>
        <p:sp>
          <p:nvSpPr>
            <p:cNvPr id="35874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5875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88125" y="3213100"/>
            <a:ext cx="2270125" cy="2197100"/>
            <a:chOff x="4150" y="2024"/>
            <a:chExt cx="1430" cy="1384"/>
          </a:xfrm>
        </p:grpSpPr>
        <p:grpSp>
          <p:nvGrpSpPr>
            <p:cNvPr id="35861" name="Group 8"/>
            <p:cNvGrpSpPr>
              <a:grpSpLocks/>
            </p:cNvGrpSpPr>
            <p:nvPr/>
          </p:nvGrpSpPr>
          <p:grpSpPr bwMode="auto">
            <a:xfrm>
              <a:off x="4150" y="2024"/>
              <a:ext cx="912" cy="432"/>
              <a:chOff x="432" y="2472"/>
              <a:chExt cx="912" cy="432"/>
            </a:xfrm>
          </p:grpSpPr>
          <p:sp>
            <p:nvSpPr>
              <p:cNvPr id="35872" name="Oval 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5873" name="Oval 1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5862" name="Group 11"/>
            <p:cNvGrpSpPr>
              <a:grpSpLocks/>
            </p:cNvGrpSpPr>
            <p:nvPr/>
          </p:nvGrpSpPr>
          <p:grpSpPr bwMode="auto">
            <a:xfrm>
              <a:off x="4150" y="2523"/>
              <a:ext cx="912" cy="432"/>
              <a:chOff x="432" y="2472"/>
              <a:chExt cx="912" cy="432"/>
            </a:xfrm>
          </p:grpSpPr>
          <p:sp>
            <p:nvSpPr>
              <p:cNvPr id="35870" name="Oval 1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5871" name="Oval 1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5863" name="Group 14"/>
            <p:cNvGrpSpPr>
              <a:grpSpLocks/>
            </p:cNvGrpSpPr>
            <p:nvPr/>
          </p:nvGrpSpPr>
          <p:grpSpPr bwMode="auto">
            <a:xfrm rot="-5528067">
              <a:off x="4908" y="2264"/>
              <a:ext cx="912" cy="432"/>
              <a:chOff x="432" y="2472"/>
              <a:chExt cx="912" cy="432"/>
            </a:xfrm>
          </p:grpSpPr>
          <p:sp>
            <p:nvSpPr>
              <p:cNvPr id="35868" name="Oval 15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5869" name="Oval 16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5864" name="Oval 17"/>
            <p:cNvSpPr>
              <a:spLocks noChangeArrowheads="1"/>
            </p:cNvSpPr>
            <p:nvPr/>
          </p:nvSpPr>
          <p:spPr bwMode="auto">
            <a:xfrm>
              <a:off x="4150" y="297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35865" name="Group 18"/>
            <p:cNvGrpSpPr>
              <a:grpSpLocks/>
            </p:cNvGrpSpPr>
            <p:nvPr/>
          </p:nvGrpSpPr>
          <p:grpSpPr bwMode="auto">
            <a:xfrm>
              <a:off x="4649" y="2976"/>
              <a:ext cx="912" cy="432"/>
              <a:chOff x="432" y="2472"/>
              <a:chExt cx="912" cy="432"/>
            </a:xfrm>
          </p:grpSpPr>
          <p:sp>
            <p:nvSpPr>
              <p:cNvPr id="35866" name="Oval 1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5867" name="Oval 2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3779838" y="3429000"/>
            <a:ext cx="1447800" cy="1477963"/>
            <a:chOff x="1882" y="2205"/>
            <a:chExt cx="912" cy="931"/>
          </a:xfrm>
        </p:grpSpPr>
        <p:grpSp>
          <p:nvGrpSpPr>
            <p:cNvPr id="35855" name="Group 22"/>
            <p:cNvGrpSpPr>
              <a:grpSpLocks/>
            </p:cNvGrpSpPr>
            <p:nvPr/>
          </p:nvGrpSpPr>
          <p:grpSpPr bwMode="auto">
            <a:xfrm>
              <a:off x="1882" y="2205"/>
              <a:ext cx="912" cy="432"/>
              <a:chOff x="4176" y="2448"/>
              <a:chExt cx="912" cy="432"/>
            </a:xfrm>
          </p:grpSpPr>
          <p:sp>
            <p:nvSpPr>
              <p:cNvPr id="35859" name="Oval 2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5860" name="Oval 2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5856" name="Group 25"/>
            <p:cNvGrpSpPr>
              <a:grpSpLocks/>
            </p:cNvGrpSpPr>
            <p:nvPr/>
          </p:nvGrpSpPr>
          <p:grpSpPr bwMode="auto">
            <a:xfrm>
              <a:off x="1882" y="2704"/>
              <a:ext cx="912" cy="432"/>
              <a:chOff x="4176" y="2448"/>
              <a:chExt cx="912" cy="432"/>
            </a:xfrm>
          </p:grpSpPr>
          <p:sp>
            <p:nvSpPr>
              <p:cNvPr id="35857" name="Oval 26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5858" name="Oval 27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11" name="Group 28"/>
          <p:cNvGrpSpPr>
            <a:grpSpLocks/>
          </p:cNvGrpSpPr>
          <p:nvPr/>
        </p:nvGrpSpPr>
        <p:grpSpPr bwMode="auto">
          <a:xfrm>
            <a:off x="0" y="3357563"/>
            <a:ext cx="2270125" cy="1477962"/>
            <a:chOff x="4195" y="2296"/>
            <a:chExt cx="1430" cy="931"/>
          </a:xfrm>
        </p:grpSpPr>
        <p:grpSp>
          <p:nvGrpSpPr>
            <p:cNvPr id="35848" name="Group 29"/>
            <p:cNvGrpSpPr>
              <a:grpSpLocks/>
            </p:cNvGrpSpPr>
            <p:nvPr/>
          </p:nvGrpSpPr>
          <p:grpSpPr bwMode="auto">
            <a:xfrm>
              <a:off x="4195" y="2296"/>
              <a:ext cx="912" cy="432"/>
              <a:chOff x="4176" y="2448"/>
              <a:chExt cx="912" cy="432"/>
            </a:xfrm>
          </p:grpSpPr>
          <p:sp>
            <p:nvSpPr>
              <p:cNvPr id="35853" name="Oval 30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5854" name="Oval 31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5849" name="Group 32"/>
            <p:cNvGrpSpPr>
              <a:grpSpLocks/>
            </p:cNvGrpSpPr>
            <p:nvPr/>
          </p:nvGrpSpPr>
          <p:grpSpPr bwMode="auto">
            <a:xfrm>
              <a:off x="4195" y="2795"/>
              <a:ext cx="912" cy="432"/>
              <a:chOff x="4176" y="2448"/>
              <a:chExt cx="912" cy="432"/>
            </a:xfrm>
          </p:grpSpPr>
          <p:sp>
            <p:nvSpPr>
              <p:cNvPr id="35851" name="Oval 3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5852" name="Oval 3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5850" name="Oval 35"/>
            <p:cNvSpPr>
              <a:spLocks noChangeArrowheads="1"/>
            </p:cNvSpPr>
            <p:nvPr/>
          </p:nvSpPr>
          <p:spPr bwMode="auto">
            <a:xfrm>
              <a:off x="5193" y="229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2952750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6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3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9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2484438" y="3500438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35600" y="3860800"/>
            <a:ext cx="1066800" cy="609600"/>
            <a:chOff x="3264" y="2496"/>
            <a:chExt cx="672" cy="384"/>
          </a:xfrm>
        </p:grpSpPr>
        <p:sp>
          <p:nvSpPr>
            <p:cNvPr id="36897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6898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88125" y="3213100"/>
            <a:ext cx="2270125" cy="2197100"/>
            <a:chOff x="4150" y="2024"/>
            <a:chExt cx="1430" cy="1384"/>
          </a:xfrm>
        </p:grpSpPr>
        <p:grpSp>
          <p:nvGrpSpPr>
            <p:cNvPr id="36884" name="Group 8"/>
            <p:cNvGrpSpPr>
              <a:grpSpLocks/>
            </p:cNvGrpSpPr>
            <p:nvPr/>
          </p:nvGrpSpPr>
          <p:grpSpPr bwMode="auto">
            <a:xfrm>
              <a:off x="4150" y="2024"/>
              <a:ext cx="912" cy="432"/>
              <a:chOff x="432" y="2472"/>
              <a:chExt cx="912" cy="432"/>
            </a:xfrm>
          </p:grpSpPr>
          <p:sp>
            <p:nvSpPr>
              <p:cNvPr id="36895" name="Oval 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6896" name="Oval 1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6885" name="Group 11"/>
            <p:cNvGrpSpPr>
              <a:grpSpLocks/>
            </p:cNvGrpSpPr>
            <p:nvPr/>
          </p:nvGrpSpPr>
          <p:grpSpPr bwMode="auto">
            <a:xfrm>
              <a:off x="4150" y="2523"/>
              <a:ext cx="912" cy="432"/>
              <a:chOff x="432" y="2472"/>
              <a:chExt cx="912" cy="432"/>
            </a:xfrm>
          </p:grpSpPr>
          <p:sp>
            <p:nvSpPr>
              <p:cNvPr id="36893" name="Oval 1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6894" name="Oval 1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6886" name="Group 14"/>
            <p:cNvGrpSpPr>
              <a:grpSpLocks/>
            </p:cNvGrpSpPr>
            <p:nvPr/>
          </p:nvGrpSpPr>
          <p:grpSpPr bwMode="auto">
            <a:xfrm rot="-5528067">
              <a:off x="4908" y="2264"/>
              <a:ext cx="912" cy="432"/>
              <a:chOff x="432" y="2472"/>
              <a:chExt cx="912" cy="432"/>
            </a:xfrm>
          </p:grpSpPr>
          <p:sp>
            <p:nvSpPr>
              <p:cNvPr id="36891" name="Oval 15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6892" name="Oval 16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6887" name="Oval 17"/>
            <p:cNvSpPr>
              <a:spLocks noChangeArrowheads="1"/>
            </p:cNvSpPr>
            <p:nvPr/>
          </p:nvSpPr>
          <p:spPr bwMode="auto">
            <a:xfrm>
              <a:off x="4150" y="297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36888" name="Group 18"/>
            <p:cNvGrpSpPr>
              <a:grpSpLocks/>
            </p:cNvGrpSpPr>
            <p:nvPr/>
          </p:nvGrpSpPr>
          <p:grpSpPr bwMode="auto">
            <a:xfrm>
              <a:off x="4649" y="2976"/>
              <a:ext cx="912" cy="432"/>
              <a:chOff x="432" y="2472"/>
              <a:chExt cx="912" cy="432"/>
            </a:xfrm>
          </p:grpSpPr>
          <p:sp>
            <p:nvSpPr>
              <p:cNvPr id="36889" name="Oval 1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6890" name="Oval 2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3924300" y="3500438"/>
            <a:ext cx="1439863" cy="1333500"/>
            <a:chOff x="249" y="2387"/>
            <a:chExt cx="931" cy="840"/>
          </a:xfrm>
        </p:grpSpPr>
        <p:sp>
          <p:nvSpPr>
            <p:cNvPr id="36880" name="Oval 22"/>
            <p:cNvSpPr>
              <a:spLocks noChangeArrowheads="1"/>
            </p:cNvSpPr>
            <p:nvPr/>
          </p:nvSpPr>
          <p:spPr bwMode="auto">
            <a:xfrm>
              <a:off x="476" y="279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36881" name="Group 23"/>
            <p:cNvGrpSpPr>
              <a:grpSpLocks/>
            </p:cNvGrpSpPr>
            <p:nvPr/>
          </p:nvGrpSpPr>
          <p:grpSpPr bwMode="auto">
            <a:xfrm>
              <a:off x="249" y="2387"/>
              <a:ext cx="931" cy="432"/>
              <a:chOff x="249" y="2387"/>
              <a:chExt cx="931" cy="432"/>
            </a:xfrm>
          </p:grpSpPr>
          <p:sp>
            <p:nvSpPr>
              <p:cNvPr id="36882" name="Oval 24"/>
              <p:cNvSpPr>
                <a:spLocks noChangeArrowheads="1"/>
              </p:cNvSpPr>
              <p:nvPr/>
            </p:nvSpPr>
            <p:spPr bwMode="auto">
              <a:xfrm>
                <a:off x="748" y="2387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6883" name="Oval 25"/>
              <p:cNvSpPr>
                <a:spLocks noChangeArrowheads="1"/>
              </p:cNvSpPr>
              <p:nvPr/>
            </p:nvSpPr>
            <p:spPr bwMode="auto">
              <a:xfrm>
                <a:off x="249" y="2387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179388" y="3357563"/>
            <a:ext cx="2270125" cy="1477962"/>
            <a:chOff x="1882" y="2205"/>
            <a:chExt cx="1430" cy="931"/>
          </a:xfrm>
        </p:grpSpPr>
        <p:grpSp>
          <p:nvGrpSpPr>
            <p:cNvPr id="36872" name="Group 27"/>
            <p:cNvGrpSpPr>
              <a:grpSpLocks/>
            </p:cNvGrpSpPr>
            <p:nvPr/>
          </p:nvGrpSpPr>
          <p:grpSpPr bwMode="auto">
            <a:xfrm>
              <a:off x="1882" y="2205"/>
              <a:ext cx="912" cy="432"/>
              <a:chOff x="4176" y="2448"/>
              <a:chExt cx="912" cy="432"/>
            </a:xfrm>
          </p:grpSpPr>
          <p:sp>
            <p:nvSpPr>
              <p:cNvPr id="36878" name="Oval 28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6879" name="Oval 29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6873" name="Group 30"/>
            <p:cNvGrpSpPr>
              <a:grpSpLocks/>
            </p:cNvGrpSpPr>
            <p:nvPr/>
          </p:nvGrpSpPr>
          <p:grpSpPr bwMode="auto">
            <a:xfrm>
              <a:off x="1882" y="2704"/>
              <a:ext cx="912" cy="432"/>
              <a:chOff x="4176" y="2448"/>
              <a:chExt cx="912" cy="432"/>
            </a:xfrm>
          </p:grpSpPr>
          <p:sp>
            <p:nvSpPr>
              <p:cNvPr id="36876" name="Oval 31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6877" name="Oval 32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6874" name="Oval 33"/>
            <p:cNvSpPr>
              <a:spLocks noChangeArrowheads="1"/>
            </p:cNvSpPr>
            <p:nvPr/>
          </p:nvSpPr>
          <p:spPr bwMode="auto">
            <a:xfrm>
              <a:off x="2880" y="22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6875" name="Oval 34"/>
            <p:cNvSpPr>
              <a:spLocks noChangeArrowheads="1"/>
            </p:cNvSpPr>
            <p:nvPr/>
          </p:nvSpPr>
          <p:spPr bwMode="auto">
            <a:xfrm>
              <a:off x="2880" y="2659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2952750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7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2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9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2339975" y="3500438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35600" y="3860800"/>
            <a:ext cx="1066800" cy="609600"/>
            <a:chOff x="3264" y="2496"/>
            <a:chExt cx="672" cy="384"/>
          </a:xfrm>
        </p:grpSpPr>
        <p:sp>
          <p:nvSpPr>
            <p:cNvPr id="37921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7922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88125" y="3213100"/>
            <a:ext cx="2270125" cy="2197100"/>
            <a:chOff x="4150" y="2024"/>
            <a:chExt cx="1430" cy="1384"/>
          </a:xfrm>
        </p:grpSpPr>
        <p:grpSp>
          <p:nvGrpSpPr>
            <p:cNvPr id="37908" name="Group 8"/>
            <p:cNvGrpSpPr>
              <a:grpSpLocks/>
            </p:cNvGrpSpPr>
            <p:nvPr/>
          </p:nvGrpSpPr>
          <p:grpSpPr bwMode="auto">
            <a:xfrm>
              <a:off x="4150" y="2024"/>
              <a:ext cx="912" cy="432"/>
              <a:chOff x="432" y="2472"/>
              <a:chExt cx="912" cy="432"/>
            </a:xfrm>
          </p:grpSpPr>
          <p:sp>
            <p:nvSpPr>
              <p:cNvPr id="37919" name="Oval 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7920" name="Oval 1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7909" name="Group 11"/>
            <p:cNvGrpSpPr>
              <a:grpSpLocks/>
            </p:cNvGrpSpPr>
            <p:nvPr/>
          </p:nvGrpSpPr>
          <p:grpSpPr bwMode="auto">
            <a:xfrm>
              <a:off x="4150" y="2523"/>
              <a:ext cx="912" cy="432"/>
              <a:chOff x="432" y="2472"/>
              <a:chExt cx="912" cy="432"/>
            </a:xfrm>
          </p:grpSpPr>
          <p:sp>
            <p:nvSpPr>
              <p:cNvPr id="37917" name="Oval 1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7918" name="Oval 1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7910" name="Group 14"/>
            <p:cNvGrpSpPr>
              <a:grpSpLocks/>
            </p:cNvGrpSpPr>
            <p:nvPr/>
          </p:nvGrpSpPr>
          <p:grpSpPr bwMode="auto">
            <a:xfrm rot="-5528067">
              <a:off x="4908" y="2264"/>
              <a:ext cx="912" cy="432"/>
              <a:chOff x="432" y="2472"/>
              <a:chExt cx="912" cy="432"/>
            </a:xfrm>
          </p:grpSpPr>
          <p:sp>
            <p:nvSpPr>
              <p:cNvPr id="37915" name="Oval 15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7916" name="Oval 16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7911" name="Oval 17"/>
            <p:cNvSpPr>
              <a:spLocks noChangeArrowheads="1"/>
            </p:cNvSpPr>
            <p:nvPr/>
          </p:nvSpPr>
          <p:spPr bwMode="auto">
            <a:xfrm>
              <a:off x="4150" y="297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37912" name="Group 18"/>
            <p:cNvGrpSpPr>
              <a:grpSpLocks/>
            </p:cNvGrpSpPr>
            <p:nvPr/>
          </p:nvGrpSpPr>
          <p:grpSpPr bwMode="auto">
            <a:xfrm>
              <a:off x="4649" y="2976"/>
              <a:ext cx="912" cy="432"/>
              <a:chOff x="432" y="2472"/>
              <a:chExt cx="912" cy="432"/>
            </a:xfrm>
          </p:grpSpPr>
          <p:sp>
            <p:nvSpPr>
              <p:cNvPr id="37913" name="Oval 1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7914" name="Oval 2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3779838" y="3789363"/>
            <a:ext cx="1477962" cy="685800"/>
            <a:chOff x="249" y="2387"/>
            <a:chExt cx="931" cy="432"/>
          </a:xfrm>
        </p:grpSpPr>
        <p:sp>
          <p:nvSpPr>
            <p:cNvPr id="37906" name="Oval 22"/>
            <p:cNvSpPr>
              <a:spLocks noChangeArrowheads="1"/>
            </p:cNvSpPr>
            <p:nvPr/>
          </p:nvSpPr>
          <p:spPr bwMode="auto">
            <a:xfrm>
              <a:off x="748" y="2387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7907" name="Oval 23"/>
            <p:cNvSpPr>
              <a:spLocks noChangeArrowheads="1"/>
            </p:cNvSpPr>
            <p:nvPr/>
          </p:nvSpPr>
          <p:spPr bwMode="auto">
            <a:xfrm>
              <a:off x="249" y="2387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0" y="3213100"/>
            <a:ext cx="2270125" cy="2270125"/>
            <a:chOff x="4014" y="2296"/>
            <a:chExt cx="1430" cy="1430"/>
          </a:xfrm>
        </p:grpSpPr>
        <p:grpSp>
          <p:nvGrpSpPr>
            <p:cNvPr id="37896" name="Group 25"/>
            <p:cNvGrpSpPr>
              <a:grpSpLocks/>
            </p:cNvGrpSpPr>
            <p:nvPr/>
          </p:nvGrpSpPr>
          <p:grpSpPr bwMode="auto">
            <a:xfrm>
              <a:off x="4014" y="2296"/>
              <a:ext cx="912" cy="432"/>
              <a:chOff x="432" y="2472"/>
              <a:chExt cx="912" cy="432"/>
            </a:xfrm>
          </p:grpSpPr>
          <p:sp>
            <p:nvSpPr>
              <p:cNvPr id="37904" name="Oval 26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7905" name="Oval 27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7897" name="Group 28"/>
            <p:cNvGrpSpPr>
              <a:grpSpLocks/>
            </p:cNvGrpSpPr>
            <p:nvPr/>
          </p:nvGrpSpPr>
          <p:grpSpPr bwMode="auto">
            <a:xfrm>
              <a:off x="4059" y="2795"/>
              <a:ext cx="912" cy="432"/>
              <a:chOff x="432" y="2472"/>
              <a:chExt cx="912" cy="432"/>
            </a:xfrm>
          </p:grpSpPr>
          <p:sp>
            <p:nvSpPr>
              <p:cNvPr id="37902" name="Oval 2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7903" name="Oval 3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7898" name="Group 31"/>
            <p:cNvGrpSpPr>
              <a:grpSpLocks/>
            </p:cNvGrpSpPr>
            <p:nvPr/>
          </p:nvGrpSpPr>
          <p:grpSpPr bwMode="auto">
            <a:xfrm rot="-5528067">
              <a:off x="4772" y="2536"/>
              <a:ext cx="912" cy="432"/>
              <a:chOff x="432" y="2472"/>
              <a:chExt cx="912" cy="432"/>
            </a:xfrm>
          </p:grpSpPr>
          <p:sp>
            <p:nvSpPr>
              <p:cNvPr id="37900" name="Oval 3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7901" name="Oval 3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7899" name="Oval 34"/>
            <p:cNvSpPr>
              <a:spLocks noChangeArrowheads="1"/>
            </p:cNvSpPr>
            <p:nvPr/>
          </p:nvSpPr>
          <p:spPr bwMode="auto">
            <a:xfrm>
              <a:off x="4558" y="3294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382000" cy="2952750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8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1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9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2700338" y="3500438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35600" y="3860800"/>
            <a:ext cx="1066800" cy="609600"/>
            <a:chOff x="3264" y="2496"/>
            <a:chExt cx="672" cy="384"/>
          </a:xfrm>
        </p:grpSpPr>
        <p:sp>
          <p:nvSpPr>
            <p:cNvPr id="38944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8945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4356100" y="3716338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79388" y="3068638"/>
            <a:ext cx="2270125" cy="2125662"/>
            <a:chOff x="4150" y="2251"/>
            <a:chExt cx="1430" cy="1339"/>
          </a:xfrm>
        </p:grpSpPr>
        <p:grpSp>
          <p:nvGrpSpPr>
            <p:cNvPr id="38933" name="Group 9"/>
            <p:cNvGrpSpPr>
              <a:grpSpLocks/>
            </p:cNvGrpSpPr>
            <p:nvPr/>
          </p:nvGrpSpPr>
          <p:grpSpPr bwMode="auto">
            <a:xfrm>
              <a:off x="4150" y="2251"/>
              <a:ext cx="912" cy="432"/>
              <a:chOff x="4176" y="2448"/>
              <a:chExt cx="912" cy="432"/>
            </a:xfrm>
          </p:grpSpPr>
          <p:sp>
            <p:nvSpPr>
              <p:cNvPr id="38942" name="Oval 10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8943" name="Oval 11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8934" name="Group 12"/>
            <p:cNvGrpSpPr>
              <a:grpSpLocks/>
            </p:cNvGrpSpPr>
            <p:nvPr/>
          </p:nvGrpSpPr>
          <p:grpSpPr bwMode="auto">
            <a:xfrm>
              <a:off x="4150" y="2750"/>
              <a:ext cx="912" cy="432"/>
              <a:chOff x="4176" y="2448"/>
              <a:chExt cx="912" cy="432"/>
            </a:xfrm>
          </p:grpSpPr>
          <p:sp>
            <p:nvSpPr>
              <p:cNvPr id="38940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8941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8935" name="Oval 15"/>
            <p:cNvSpPr>
              <a:spLocks noChangeArrowheads="1"/>
            </p:cNvSpPr>
            <p:nvPr/>
          </p:nvSpPr>
          <p:spPr bwMode="auto">
            <a:xfrm>
              <a:off x="5148" y="225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8936" name="Oval 16"/>
            <p:cNvSpPr>
              <a:spLocks noChangeArrowheads="1"/>
            </p:cNvSpPr>
            <p:nvPr/>
          </p:nvSpPr>
          <p:spPr bwMode="auto">
            <a:xfrm>
              <a:off x="5148" y="27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38937" name="Group 17"/>
            <p:cNvGrpSpPr>
              <a:grpSpLocks/>
            </p:cNvGrpSpPr>
            <p:nvPr/>
          </p:nvGrpSpPr>
          <p:grpSpPr bwMode="auto">
            <a:xfrm>
              <a:off x="4422" y="3158"/>
              <a:ext cx="912" cy="432"/>
              <a:chOff x="4176" y="2448"/>
              <a:chExt cx="912" cy="432"/>
            </a:xfrm>
          </p:grpSpPr>
          <p:sp>
            <p:nvSpPr>
              <p:cNvPr id="38938" name="Oval 18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8939" name="Oval 19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6588125" y="3141663"/>
            <a:ext cx="2270125" cy="2197100"/>
            <a:chOff x="4150" y="2024"/>
            <a:chExt cx="1430" cy="1384"/>
          </a:xfrm>
        </p:grpSpPr>
        <p:grpSp>
          <p:nvGrpSpPr>
            <p:cNvPr id="38920" name="Group 21"/>
            <p:cNvGrpSpPr>
              <a:grpSpLocks/>
            </p:cNvGrpSpPr>
            <p:nvPr/>
          </p:nvGrpSpPr>
          <p:grpSpPr bwMode="auto">
            <a:xfrm>
              <a:off x="4150" y="2024"/>
              <a:ext cx="912" cy="432"/>
              <a:chOff x="432" y="2472"/>
              <a:chExt cx="912" cy="432"/>
            </a:xfrm>
          </p:grpSpPr>
          <p:sp>
            <p:nvSpPr>
              <p:cNvPr id="38931" name="Oval 2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8932" name="Oval 2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8921" name="Group 24"/>
            <p:cNvGrpSpPr>
              <a:grpSpLocks/>
            </p:cNvGrpSpPr>
            <p:nvPr/>
          </p:nvGrpSpPr>
          <p:grpSpPr bwMode="auto">
            <a:xfrm>
              <a:off x="4150" y="2523"/>
              <a:ext cx="912" cy="432"/>
              <a:chOff x="432" y="2472"/>
              <a:chExt cx="912" cy="432"/>
            </a:xfrm>
          </p:grpSpPr>
          <p:sp>
            <p:nvSpPr>
              <p:cNvPr id="38929" name="Oval 25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8930" name="Oval 26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8922" name="Group 27"/>
            <p:cNvGrpSpPr>
              <a:grpSpLocks/>
            </p:cNvGrpSpPr>
            <p:nvPr/>
          </p:nvGrpSpPr>
          <p:grpSpPr bwMode="auto">
            <a:xfrm rot="-5528067">
              <a:off x="4908" y="2264"/>
              <a:ext cx="912" cy="432"/>
              <a:chOff x="432" y="2472"/>
              <a:chExt cx="912" cy="432"/>
            </a:xfrm>
          </p:grpSpPr>
          <p:sp>
            <p:nvSpPr>
              <p:cNvPr id="38927" name="Oval 28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8928" name="Oval 29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8923" name="Oval 30"/>
            <p:cNvSpPr>
              <a:spLocks noChangeArrowheads="1"/>
            </p:cNvSpPr>
            <p:nvPr/>
          </p:nvSpPr>
          <p:spPr bwMode="auto">
            <a:xfrm>
              <a:off x="4150" y="297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38924" name="Group 31"/>
            <p:cNvGrpSpPr>
              <a:grpSpLocks/>
            </p:cNvGrpSpPr>
            <p:nvPr/>
          </p:nvGrpSpPr>
          <p:grpSpPr bwMode="auto">
            <a:xfrm>
              <a:off x="4649" y="2976"/>
              <a:ext cx="912" cy="432"/>
              <a:chOff x="432" y="2472"/>
              <a:chExt cx="912" cy="432"/>
            </a:xfrm>
          </p:grpSpPr>
          <p:sp>
            <p:nvSpPr>
              <p:cNvPr id="38925" name="Oval 3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8926" name="Oval 3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/>
      <p:bldP spid="471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2447925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1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9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10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1187450" y="3500438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76825" y="3860800"/>
            <a:ext cx="1066800" cy="609600"/>
            <a:chOff x="3264" y="2496"/>
            <a:chExt cx="672" cy="384"/>
          </a:xfrm>
        </p:grpSpPr>
        <p:sp>
          <p:nvSpPr>
            <p:cNvPr id="39970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9971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323850" y="3716338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555875" y="3068638"/>
            <a:ext cx="2270125" cy="2197100"/>
            <a:chOff x="4150" y="2024"/>
            <a:chExt cx="1430" cy="1384"/>
          </a:xfrm>
        </p:grpSpPr>
        <p:grpSp>
          <p:nvGrpSpPr>
            <p:cNvPr id="39957" name="Group 21"/>
            <p:cNvGrpSpPr>
              <a:grpSpLocks/>
            </p:cNvGrpSpPr>
            <p:nvPr/>
          </p:nvGrpSpPr>
          <p:grpSpPr bwMode="auto">
            <a:xfrm>
              <a:off x="4150" y="2024"/>
              <a:ext cx="912" cy="432"/>
              <a:chOff x="432" y="2472"/>
              <a:chExt cx="912" cy="432"/>
            </a:xfrm>
          </p:grpSpPr>
          <p:sp>
            <p:nvSpPr>
              <p:cNvPr id="39968" name="Oval 2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9969" name="Oval 2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9958" name="Group 24"/>
            <p:cNvGrpSpPr>
              <a:grpSpLocks/>
            </p:cNvGrpSpPr>
            <p:nvPr/>
          </p:nvGrpSpPr>
          <p:grpSpPr bwMode="auto">
            <a:xfrm>
              <a:off x="4150" y="2523"/>
              <a:ext cx="912" cy="432"/>
              <a:chOff x="432" y="2472"/>
              <a:chExt cx="912" cy="432"/>
            </a:xfrm>
          </p:grpSpPr>
          <p:sp>
            <p:nvSpPr>
              <p:cNvPr id="39966" name="Oval 25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9967" name="Oval 26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9959" name="Group 27"/>
            <p:cNvGrpSpPr>
              <a:grpSpLocks/>
            </p:cNvGrpSpPr>
            <p:nvPr/>
          </p:nvGrpSpPr>
          <p:grpSpPr bwMode="auto">
            <a:xfrm rot="-5528067">
              <a:off x="4908" y="2264"/>
              <a:ext cx="912" cy="432"/>
              <a:chOff x="432" y="2472"/>
              <a:chExt cx="912" cy="432"/>
            </a:xfrm>
          </p:grpSpPr>
          <p:sp>
            <p:nvSpPr>
              <p:cNvPr id="39964" name="Oval 28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9965" name="Oval 29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9960" name="Oval 30"/>
            <p:cNvSpPr>
              <a:spLocks noChangeArrowheads="1"/>
            </p:cNvSpPr>
            <p:nvPr/>
          </p:nvSpPr>
          <p:spPr bwMode="auto">
            <a:xfrm>
              <a:off x="4150" y="297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39961" name="Group 31"/>
            <p:cNvGrpSpPr>
              <a:grpSpLocks/>
            </p:cNvGrpSpPr>
            <p:nvPr/>
          </p:nvGrpSpPr>
          <p:grpSpPr bwMode="auto">
            <a:xfrm>
              <a:off x="4649" y="2976"/>
              <a:ext cx="912" cy="432"/>
              <a:chOff x="432" y="2472"/>
              <a:chExt cx="912" cy="432"/>
            </a:xfrm>
          </p:grpSpPr>
          <p:sp>
            <p:nvSpPr>
              <p:cNvPr id="39962" name="Oval 3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9963" name="Oval 3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6084888" y="2636838"/>
            <a:ext cx="2916237" cy="2846387"/>
            <a:chOff x="3923" y="1570"/>
            <a:chExt cx="1837" cy="1793"/>
          </a:xfrm>
        </p:grpSpPr>
        <p:grpSp>
          <p:nvGrpSpPr>
            <p:cNvPr id="39944" name="Group 35"/>
            <p:cNvGrpSpPr>
              <a:grpSpLocks/>
            </p:cNvGrpSpPr>
            <p:nvPr/>
          </p:nvGrpSpPr>
          <p:grpSpPr bwMode="auto">
            <a:xfrm>
              <a:off x="4377" y="2024"/>
              <a:ext cx="912" cy="432"/>
              <a:chOff x="432" y="2472"/>
              <a:chExt cx="912" cy="432"/>
            </a:xfrm>
          </p:grpSpPr>
          <p:sp>
            <p:nvSpPr>
              <p:cNvPr id="39955" name="Oval 36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9956" name="Oval 37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39945" name="Group 38"/>
            <p:cNvGrpSpPr>
              <a:grpSpLocks/>
            </p:cNvGrpSpPr>
            <p:nvPr/>
          </p:nvGrpSpPr>
          <p:grpSpPr bwMode="auto">
            <a:xfrm>
              <a:off x="4105" y="2478"/>
              <a:ext cx="912" cy="432"/>
              <a:chOff x="432" y="2472"/>
              <a:chExt cx="912" cy="432"/>
            </a:xfrm>
          </p:grpSpPr>
          <p:sp>
            <p:nvSpPr>
              <p:cNvPr id="39953" name="Oval 3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9954" name="Oval 4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9946" name="Oval 44"/>
            <p:cNvSpPr>
              <a:spLocks noChangeArrowheads="1"/>
            </p:cNvSpPr>
            <p:nvPr/>
          </p:nvSpPr>
          <p:spPr bwMode="auto">
            <a:xfrm>
              <a:off x="3923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39947" name="Group 45"/>
            <p:cNvGrpSpPr>
              <a:grpSpLocks/>
            </p:cNvGrpSpPr>
            <p:nvPr/>
          </p:nvGrpSpPr>
          <p:grpSpPr bwMode="auto">
            <a:xfrm>
              <a:off x="4377" y="2931"/>
              <a:ext cx="912" cy="432"/>
              <a:chOff x="432" y="2472"/>
              <a:chExt cx="912" cy="432"/>
            </a:xfrm>
          </p:grpSpPr>
          <p:sp>
            <p:nvSpPr>
              <p:cNvPr id="39951" name="Oval 46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39952" name="Oval 47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39948" name="Oval 48"/>
            <p:cNvSpPr>
              <a:spLocks noChangeArrowheads="1"/>
            </p:cNvSpPr>
            <p:nvPr/>
          </p:nvSpPr>
          <p:spPr bwMode="auto">
            <a:xfrm>
              <a:off x="5328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9949" name="Oval 49"/>
            <p:cNvSpPr>
              <a:spLocks noChangeArrowheads="1"/>
            </p:cNvSpPr>
            <p:nvPr/>
          </p:nvSpPr>
          <p:spPr bwMode="auto">
            <a:xfrm>
              <a:off x="5057" y="247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9950" name="Oval 50"/>
            <p:cNvSpPr>
              <a:spLocks noChangeArrowheads="1"/>
            </p:cNvSpPr>
            <p:nvPr/>
          </p:nvSpPr>
          <p:spPr bwMode="auto">
            <a:xfrm>
              <a:off x="4604" y="1570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/>
      <p:bldP spid="5632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2447925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2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8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10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1547813" y="3500438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64163" y="3860800"/>
            <a:ext cx="1066800" cy="609600"/>
            <a:chOff x="3264" y="2496"/>
            <a:chExt cx="672" cy="384"/>
          </a:xfrm>
        </p:grpSpPr>
        <p:sp>
          <p:nvSpPr>
            <p:cNvPr id="40994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0995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227763" y="2636838"/>
            <a:ext cx="2916237" cy="2846387"/>
            <a:chOff x="3923" y="1570"/>
            <a:chExt cx="1837" cy="1793"/>
          </a:xfrm>
        </p:grpSpPr>
        <p:grpSp>
          <p:nvGrpSpPr>
            <p:cNvPr id="40981" name="Group 23"/>
            <p:cNvGrpSpPr>
              <a:grpSpLocks/>
            </p:cNvGrpSpPr>
            <p:nvPr/>
          </p:nvGrpSpPr>
          <p:grpSpPr bwMode="auto">
            <a:xfrm>
              <a:off x="4377" y="2024"/>
              <a:ext cx="912" cy="432"/>
              <a:chOff x="432" y="2472"/>
              <a:chExt cx="912" cy="432"/>
            </a:xfrm>
          </p:grpSpPr>
          <p:sp>
            <p:nvSpPr>
              <p:cNvPr id="40992" name="Oval 24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0993" name="Oval 25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0982" name="Group 26"/>
            <p:cNvGrpSpPr>
              <a:grpSpLocks/>
            </p:cNvGrpSpPr>
            <p:nvPr/>
          </p:nvGrpSpPr>
          <p:grpSpPr bwMode="auto">
            <a:xfrm>
              <a:off x="4105" y="2478"/>
              <a:ext cx="912" cy="432"/>
              <a:chOff x="432" y="2472"/>
              <a:chExt cx="912" cy="432"/>
            </a:xfrm>
          </p:grpSpPr>
          <p:sp>
            <p:nvSpPr>
              <p:cNvPr id="40990" name="Oval 27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0991" name="Oval 28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0983" name="Oval 29"/>
            <p:cNvSpPr>
              <a:spLocks noChangeArrowheads="1"/>
            </p:cNvSpPr>
            <p:nvPr/>
          </p:nvSpPr>
          <p:spPr bwMode="auto">
            <a:xfrm>
              <a:off x="3923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40984" name="Group 30"/>
            <p:cNvGrpSpPr>
              <a:grpSpLocks/>
            </p:cNvGrpSpPr>
            <p:nvPr/>
          </p:nvGrpSpPr>
          <p:grpSpPr bwMode="auto">
            <a:xfrm>
              <a:off x="4377" y="2931"/>
              <a:ext cx="912" cy="432"/>
              <a:chOff x="432" y="2472"/>
              <a:chExt cx="912" cy="432"/>
            </a:xfrm>
          </p:grpSpPr>
          <p:sp>
            <p:nvSpPr>
              <p:cNvPr id="40988" name="Oval 31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0989" name="Oval 32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0985" name="Oval 33"/>
            <p:cNvSpPr>
              <a:spLocks noChangeArrowheads="1"/>
            </p:cNvSpPr>
            <p:nvPr/>
          </p:nvSpPr>
          <p:spPr bwMode="auto">
            <a:xfrm>
              <a:off x="5328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0986" name="Oval 34"/>
            <p:cNvSpPr>
              <a:spLocks noChangeArrowheads="1"/>
            </p:cNvSpPr>
            <p:nvPr/>
          </p:nvSpPr>
          <p:spPr bwMode="auto">
            <a:xfrm>
              <a:off x="5057" y="247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0987" name="Oval 35"/>
            <p:cNvSpPr>
              <a:spLocks noChangeArrowheads="1"/>
            </p:cNvSpPr>
            <p:nvPr/>
          </p:nvSpPr>
          <p:spPr bwMode="auto">
            <a:xfrm>
              <a:off x="4604" y="1570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0" y="3716338"/>
            <a:ext cx="1477963" cy="685800"/>
            <a:chOff x="249" y="2387"/>
            <a:chExt cx="931" cy="432"/>
          </a:xfrm>
        </p:grpSpPr>
        <p:sp>
          <p:nvSpPr>
            <p:cNvPr id="40979" name="Oval 37"/>
            <p:cNvSpPr>
              <a:spLocks noChangeArrowheads="1"/>
            </p:cNvSpPr>
            <p:nvPr/>
          </p:nvSpPr>
          <p:spPr bwMode="auto">
            <a:xfrm>
              <a:off x="748" y="2387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0980" name="Oval 38"/>
            <p:cNvSpPr>
              <a:spLocks noChangeArrowheads="1"/>
            </p:cNvSpPr>
            <p:nvPr/>
          </p:nvSpPr>
          <p:spPr bwMode="auto">
            <a:xfrm>
              <a:off x="249" y="2387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2987675" y="3141663"/>
            <a:ext cx="2270125" cy="2125662"/>
            <a:chOff x="4150" y="2251"/>
            <a:chExt cx="1430" cy="1339"/>
          </a:xfrm>
        </p:grpSpPr>
        <p:grpSp>
          <p:nvGrpSpPr>
            <p:cNvPr id="40968" name="Group 40"/>
            <p:cNvGrpSpPr>
              <a:grpSpLocks/>
            </p:cNvGrpSpPr>
            <p:nvPr/>
          </p:nvGrpSpPr>
          <p:grpSpPr bwMode="auto">
            <a:xfrm>
              <a:off x="4150" y="2251"/>
              <a:ext cx="912" cy="432"/>
              <a:chOff x="4176" y="2448"/>
              <a:chExt cx="912" cy="432"/>
            </a:xfrm>
          </p:grpSpPr>
          <p:sp>
            <p:nvSpPr>
              <p:cNvPr id="40977" name="Oval 41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0978" name="Oval 42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0969" name="Group 43"/>
            <p:cNvGrpSpPr>
              <a:grpSpLocks/>
            </p:cNvGrpSpPr>
            <p:nvPr/>
          </p:nvGrpSpPr>
          <p:grpSpPr bwMode="auto">
            <a:xfrm>
              <a:off x="4150" y="2750"/>
              <a:ext cx="912" cy="432"/>
              <a:chOff x="4176" y="2448"/>
              <a:chExt cx="912" cy="432"/>
            </a:xfrm>
          </p:grpSpPr>
          <p:sp>
            <p:nvSpPr>
              <p:cNvPr id="40975" name="Oval 44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0976" name="Oval 45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0970" name="Oval 46"/>
            <p:cNvSpPr>
              <a:spLocks noChangeArrowheads="1"/>
            </p:cNvSpPr>
            <p:nvPr/>
          </p:nvSpPr>
          <p:spPr bwMode="auto">
            <a:xfrm>
              <a:off x="5148" y="225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0971" name="Oval 47"/>
            <p:cNvSpPr>
              <a:spLocks noChangeArrowheads="1"/>
            </p:cNvSpPr>
            <p:nvPr/>
          </p:nvSpPr>
          <p:spPr bwMode="auto">
            <a:xfrm>
              <a:off x="5148" y="27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40972" name="Group 48"/>
            <p:cNvGrpSpPr>
              <a:grpSpLocks/>
            </p:cNvGrpSpPr>
            <p:nvPr/>
          </p:nvGrpSpPr>
          <p:grpSpPr bwMode="auto">
            <a:xfrm>
              <a:off x="4422" y="3158"/>
              <a:ext cx="912" cy="432"/>
              <a:chOff x="4176" y="2448"/>
              <a:chExt cx="912" cy="432"/>
            </a:xfrm>
          </p:grpSpPr>
          <p:sp>
            <p:nvSpPr>
              <p:cNvPr id="40973" name="Oval 49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0974" name="Oval 50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sz="17300" b="1">
                <a:solidFill>
                  <a:srgbClr val="0000FF"/>
                </a:solidFill>
              </a:rPr>
              <a:t>2 </a:t>
            </a:r>
            <a:r>
              <a:rPr lang="ru-RU" sz="17300" b="1"/>
              <a:t>+ </a:t>
            </a:r>
            <a:r>
              <a:rPr lang="ru-RU" sz="17300" b="1">
                <a:solidFill>
                  <a:srgbClr val="7030A0"/>
                </a:solidFill>
              </a:rPr>
              <a:t>1</a:t>
            </a:r>
            <a:r>
              <a:rPr lang="ru-RU" sz="17300" b="1"/>
              <a:t>=</a:t>
            </a:r>
            <a:r>
              <a:rPr lang="ru-RU" sz="17300" b="1">
                <a:solidFill>
                  <a:schemeClr val="tx2"/>
                </a:solidFill>
              </a:rPr>
              <a:t> </a:t>
            </a:r>
            <a:r>
              <a:rPr lang="ru-RU" sz="173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571500" y="3929063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5124" name="Oval 10"/>
          <p:cNvSpPr>
            <a:spLocks noChangeArrowheads="1"/>
          </p:cNvSpPr>
          <p:nvPr/>
        </p:nvSpPr>
        <p:spPr bwMode="auto">
          <a:xfrm>
            <a:off x="4429125" y="3929063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629400" y="3886200"/>
            <a:ext cx="2209800" cy="685800"/>
            <a:chOff x="4176" y="2448"/>
            <a:chExt cx="1392" cy="432"/>
          </a:xfrm>
        </p:grpSpPr>
        <p:grpSp>
          <p:nvGrpSpPr>
            <p:cNvPr id="5129" name="Group 12"/>
            <p:cNvGrpSpPr>
              <a:grpSpLocks/>
            </p:cNvGrpSpPr>
            <p:nvPr/>
          </p:nvGrpSpPr>
          <p:grpSpPr bwMode="auto">
            <a:xfrm>
              <a:off x="4176" y="2448"/>
              <a:ext cx="912" cy="432"/>
              <a:chOff x="4176" y="2448"/>
              <a:chExt cx="912" cy="432"/>
            </a:xfrm>
          </p:grpSpPr>
          <p:sp>
            <p:nvSpPr>
              <p:cNvPr id="5131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5132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5130" name="Oval 15"/>
            <p:cNvSpPr>
              <a:spLocks noChangeArrowheads="1"/>
            </p:cNvSpPr>
            <p:nvPr/>
          </p:nvSpPr>
          <p:spPr bwMode="auto">
            <a:xfrm>
              <a:off x="513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5126" name="Прямоугольник 15"/>
          <p:cNvSpPr>
            <a:spLocks noChangeArrowheads="1"/>
          </p:cNvSpPr>
          <p:nvPr/>
        </p:nvSpPr>
        <p:spPr bwMode="auto">
          <a:xfrm>
            <a:off x="5357813" y="3357563"/>
            <a:ext cx="10620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=</a:t>
            </a:r>
          </a:p>
        </p:txBody>
      </p:sp>
      <p:sp>
        <p:nvSpPr>
          <p:cNvPr id="5127" name="Прямоугольник 16"/>
          <p:cNvSpPr>
            <a:spLocks noChangeArrowheads="1"/>
          </p:cNvSpPr>
          <p:nvPr/>
        </p:nvSpPr>
        <p:spPr bwMode="auto">
          <a:xfrm>
            <a:off x="2143125" y="3357563"/>
            <a:ext cx="106203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+</a:t>
            </a:r>
            <a:endParaRPr lang="ru-RU" sz="12000"/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1357313" y="3929063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advTm="12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/>
      <p:bldP spid="5124" grpId="0" animBg="1"/>
      <p:bldP spid="1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2447925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3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7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10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1547813" y="3500438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64163" y="3860800"/>
            <a:ext cx="1066800" cy="609600"/>
            <a:chOff x="3264" y="2496"/>
            <a:chExt cx="672" cy="384"/>
          </a:xfrm>
        </p:grpSpPr>
        <p:sp>
          <p:nvSpPr>
            <p:cNvPr id="42019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2020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227763" y="2636838"/>
            <a:ext cx="2916237" cy="2846387"/>
            <a:chOff x="3923" y="1570"/>
            <a:chExt cx="1837" cy="1793"/>
          </a:xfrm>
        </p:grpSpPr>
        <p:grpSp>
          <p:nvGrpSpPr>
            <p:cNvPr id="42006" name="Group 8"/>
            <p:cNvGrpSpPr>
              <a:grpSpLocks/>
            </p:cNvGrpSpPr>
            <p:nvPr/>
          </p:nvGrpSpPr>
          <p:grpSpPr bwMode="auto">
            <a:xfrm>
              <a:off x="4377" y="2024"/>
              <a:ext cx="912" cy="432"/>
              <a:chOff x="432" y="2472"/>
              <a:chExt cx="912" cy="432"/>
            </a:xfrm>
          </p:grpSpPr>
          <p:sp>
            <p:nvSpPr>
              <p:cNvPr id="42017" name="Oval 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2018" name="Oval 1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2007" name="Group 11"/>
            <p:cNvGrpSpPr>
              <a:grpSpLocks/>
            </p:cNvGrpSpPr>
            <p:nvPr/>
          </p:nvGrpSpPr>
          <p:grpSpPr bwMode="auto">
            <a:xfrm>
              <a:off x="4105" y="2478"/>
              <a:ext cx="912" cy="432"/>
              <a:chOff x="432" y="2472"/>
              <a:chExt cx="912" cy="432"/>
            </a:xfrm>
          </p:grpSpPr>
          <p:sp>
            <p:nvSpPr>
              <p:cNvPr id="42015" name="Oval 1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2016" name="Oval 1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2008" name="Oval 14"/>
            <p:cNvSpPr>
              <a:spLocks noChangeArrowheads="1"/>
            </p:cNvSpPr>
            <p:nvPr/>
          </p:nvSpPr>
          <p:spPr bwMode="auto">
            <a:xfrm>
              <a:off x="3923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42009" name="Group 15"/>
            <p:cNvGrpSpPr>
              <a:grpSpLocks/>
            </p:cNvGrpSpPr>
            <p:nvPr/>
          </p:nvGrpSpPr>
          <p:grpSpPr bwMode="auto">
            <a:xfrm>
              <a:off x="4377" y="2931"/>
              <a:ext cx="912" cy="432"/>
              <a:chOff x="432" y="2472"/>
              <a:chExt cx="912" cy="432"/>
            </a:xfrm>
          </p:grpSpPr>
          <p:sp>
            <p:nvSpPr>
              <p:cNvPr id="42013" name="Oval 16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2014" name="Oval 17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2010" name="Oval 18"/>
            <p:cNvSpPr>
              <a:spLocks noChangeArrowheads="1"/>
            </p:cNvSpPr>
            <p:nvPr/>
          </p:nvSpPr>
          <p:spPr bwMode="auto">
            <a:xfrm>
              <a:off x="5328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2011" name="Oval 19"/>
            <p:cNvSpPr>
              <a:spLocks noChangeArrowheads="1"/>
            </p:cNvSpPr>
            <p:nvPr/>
          </p:nvSpPr>
          <p:spPr bwMode="auto">
            <a:xfrm>
              <a:off x="5057" y="247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2012" name="Oval 20"/>
            <p:cNvSpPr>
              <a:spLocks noChangeArrowheads="1"/>
            </p:cNvSpPr>
            <p:nvPr/>
          </p:nvSpPr>
          <p:spPr bwMode="auto">
            <a:xfrm>
              <a:off x="4604" y="1570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179388" y="3357563"/>
            <a:ext cx="1439862" cy="1333500"/>
            <a:chOff x="249" y="2387"/>
            <a:chExt cx="931" cy="840"/>
          </a:xfrm>
        </p:grpSpPr>
        <p:sp>
          <p:nvSpPr>
            <p:cNvPr id="42002" name="Oval 37"/>
            <p:cNvSpPr>
              <a:spLocks noChangeArrowheads="1"/>
            </p:cNvSpPr>
            <p:nvPr/>
          </p:nvSpPr>
          <p:spPr bwMode="auto">
            <a:xfrm>
              <a:off x="476" y="279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42003" name="Group 38"/>
            <p:cNvGrpSpPr>
              <a:grpSpLocks/>
            </p:cNvGrpSpPr>
            <p:nvPr/>
          </p:nvGrpSpPr>
          <p:grpSpPr bwMode="auto">
            <a:xfrm>
              <a:off x="249" y="2387"/>
              <a:ext cx="931" cy="432"/>
              <a:chOff x="249" y="2387"/>
              <a:chExt cx="931" cy="432"/>
            </a:xfrm>
          </p:grpSpPr>
          <p:sp>
            <p:nvSpPr>
              <p:cNvPr id="42004" name="Oval 39"/>
              <p:cNvSpPr>
                <a:spLocks noChangeArrowheads="1"/>
              </p:cNvSpPr>
              <p:nvPr/>
            </p:nvSpPr>
            <p:spPr bwMode="auto">
              <a:xfrm>
                <a:off x="748" y="2387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2005" name="Oval 40"/>
              <p:cNvSpPr>
                <a:spLocks noChangeArrowheads="1"/>
              </p:cNvSpPr>
              <p:nvPr/>
            </p:nvSpPr>
            <p:spPr bwMode="auto">
              <a:xfrm>
                <a:off x="249" y="2387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2916238" y="3213100"/>
            <a:ext cx="2270125" cy="2270125"/>
            <a:chOff x="4014" y="2296"/>
            <a:chExt cx="1430" cy="1430"/>
          </a:xfrm>
        </p:grpSpPr>
        <p:grpSp>
          <p:nvGrpSpPr>
            <p:cNvPr id="41992" name="Group 42"/>
            <p:cNvGrpSpPr>
              <a:grpSpLocks/>
            </p:cNvGrpSpPr>
            <p:nvPr/>
          </p:nvGrpSpPr>
          <p:grpSpPr bwMode="auto">
            <a:xfrm>
              <a:off x="4014" y="2296"/>
              <a:ext cx="912" cy="432"/>
              <a:chOff x="432" y="2472"/>
              <a:chExt cx="912" cy="432"/>
            </a:xfrm>
          </p:grpSpPr>
          <p:sp>
            <p:nvSpPr>
              <p:cNvPr id="42000" name="Oval 43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2001" name="Oval 44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1993" name="Group 45"/>
            <p:cNvGrpSpPr>
              <a:grpSpLocks/>
            </p:cNvGrpSpPr>
            <p:nvPr/>
          </p:nvGrpSpPr>
          <p:grpSpPr bwMode="auto">
            <a:xfrm>
              <a:off x="4059" y="2795"/>
              <a:ext cx="912" cy="432"/>
              <a:chOff x="432" y="2472"/>
              <a:chExt cx="912" cy="432"/>
            </a:xfrm>
          </p:grpSpPr>
          <p:sp>
            <p:nvSpPr>
              <p:cNvPr id="41998" name="Oval 46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1999" name="Oval 47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1994" name="Group 48"/>
            <p:cNvGrpSpPr>
              <a:grpSpLocks/>
            </p:cNvGrpSpPr>
            <p:nvPr/>
          </p:nvGrpSpPr>
          <p:grpSpPr bwMode="auto">
            <a:xfrm rot="-5528067">
              <a:off x="4772" y="2536"/>
              <a:ext cx="912" cy="432"/>
              <a:chOff x="432" y="2472"/>
              <a:chExt cx="912" cy="432"/>
            </a:xfrm>
          </p:grpSpPr>
          <p:sp>
            <p:nvSpPr>
              <p:cNvPr id="41996" name="Oval 4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1997" name="Oval 5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1995" name="Oval 51"/>
            <p:cNvSpPr>
              <a:spLocks noChangeArrowheads="1"/>
            </p:cNvSpPr>
            <p:nvPr/>
          </p:nvSpPr>
          <p:spPr bwMode="auto">
            <a:xfrm>
              <a:off x="4558" y="3294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2447925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4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6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10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1619250" y="3500438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64163" y="3860800"/>
            <a:ext cx="1066800" cy="609600"/>
            <a:chOff x="3264" y="2496"/>
            <a:chExt cx="672" cy="384"/>
          </a:xfrm>
        </p:grpSpPr>
        <p:sp>
          <p:nvSpPr>
            <p:cNvPr id="43043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3044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227763" y="2636838"/>
            <a:ext cx="2916237" cy="2846387"/>
            <a:chOff x="3923" y="1570"/>
            <a:chExt cx="1837" cy="1793"/>
          </a:xfrm>
        </p:grpSpPr>
        <p:grpSp>
          <p:nvGrpSpPr>
            <p:cNvPr id="43030" name="Group 8"/>
            <p:cNvGrpSpPr>
              <a:grpSpLocks/>
            </p:cNvGrpSpPr>
            <p:nvPr/>
          </p:nvGrpSpPr>
          <p:grpSpPr bwMode="auto">
            <a:xfrm>
              <a:off x="4377" y="2024"/>
              <a:ext cx="912" cy="432"/>
              <a:chOff x="432" y="2472"/>
              <a:chExt cx="912" cy="432"/>
            </a:xfrm>
          </p:grpSpPr>
          <p:sp>
            <p:nvSpPr>
              <p:cNvPr id="43041" name="Oval 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3042" name="Oval 1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3031" name="Group 11"/>
            <p:cNvGrpSpPr>
              <a:grpSpLocks/>
            </p:cNvGrpSpPr>
            <p:nvPr/>
          </p:nvGrpSpPr>
          <p:grpSpPr bwMode="auto">
            <a:xfrm>
              <a:off x="4105" y="2478"/>
              <a:ext cx="912" cy="432"/>
              <a:chOff x="432" y="2472"/>
              <a:chExt cx="912" cy="432"/>
            </a:xfrm>
          </p:grpSpPr>
          <p:sp>
            <p:nvSpPr>
              <p:cNvPr id="43039" name="Oval 1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3040" name="Oval 1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3032" name="Oval 14"/>
            <p:cNvSpPr>
              <a:spLocks noChangeArrowheads="1"/>
            </p:cNvSpPr>
            <p:nvPr/>
          </p:nvSpPr>
          <p:spPr bwMode="auto">
            <a:xfrm>
              <a:off x="3923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43033" name="Group 15"/>
            <p:cNvGrpSpPr>
              <a:grpSpLocks/>
            </p:cNvGrpSpPr>
            <p:nvPr/>
          </p:nvGrpSpPr>
          <p:grpSpPr bwMode="auto">
            <a:xfrm>
              <a:off x="4377" y="2931"/>
              <a:ext cx="912" cy="432"/>
              <a:chOff x="432" y="2472"/>
              <a:chExt cx="912" cy="432"/>
            </a:xfrm>
          </p:grpSpPr>
          <p:sp>
            <p:nvSpPr>
              <p:cNvPr id="43037" name="Oval 16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3038" name="Oval 17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3034" name="Oval 18"/>
            <p:cNvSpPr>
              <a:spLocks noChangeArrowheads="1"/>
            </p:cNvSpPr>
            <p:nvPr/>
          </p:nvSpPr>
          <p:spPr bwMode="auto">
            <a:xfrm>
              <a:off x="5328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3035" name="Oval 19"/>
            <p:cNvSpPr>
              <a:spLocks noChangeArrowheads="1"/>
            </p:cNvSpPr>
            <p:nvPr/>
          </p:nvSpPr>
          <p:spPr bwMode="auto">
            <a:xfrm>
              <a:off x="5057" y="247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3036" name="Oval 20"/>
            <p:cNvSpPr>
              <a:spLocks noChangeArrowheads="1"/>
            </p:cNvSpPr>
            <p:nvPr/>
          </p:nvSpPr>
          <p:spPr bwMode="auto">
            <a:xfrm>
              <a:off x="4604" y="1570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179388" y="3429000"/>
            <a:ext cx="1447800" cy="1477963"/>
            <a:chOff x="1882" y="2205"/>
            <a:chExt cx="912" cy="931"/>
          </a:xfrm>
        </p:grpSpPr>
        <p:grpSp>
          <p:nvGrpSpPr>
            <p:cNvPr id="43024" name="Group 38"/>
            <p:cNvGrpSpPr>
              <a:grpSpLocks/>
            </p:cNvGrpSpPr>
            <p:nvPr/>
          </p:nvGrpSpPr>
          <p:grpSpPr bwMode="auto">
            <a:xfrm>
              <a:off x="1882" y="2205"/>
              <a:ext cx="912" cy="432"/>
              <a:chOff x="4176" y="2448"/>
              <a:chExt cx="912" cy="432"/>
            </a:xfrm>
          </p:grpSpPr>
          <p:sp>
            <p:nvSpPr>
              <p:cNvPr id="43028" name="Oval 39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3029" name="Oval 40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3025" name="Group 41"/>
            <p:cNvGrpSpPr>
              <a:grpSpLocks/>
            </p:cNvGrpSpPr>
            <p:nvPr/>
          </p:nvGrpSpPr>
          <p:grpSpPr bwMode="auto">
            <a:xfrm>
              <a:off x="1882" y="2704"/>
              <a:ext cx="912" cy="432"/>
              <a:chOff x="4176" y="2448"/>
              <a:chExt cx="912" cy="432"/>
            </a:xfrm>
          </p:grpSpPr>
          <p:sp>
            <p:nvSpPr>
              <p:cNvPr id="43026" name="Oval 42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3027" name="Oval 43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2916238" y="3429000"/>
            <a:ext cx="2270125" cy="1477963"/>
            <a:chOff x="1882" y="2205"/>
            <a:chExt cx="1430" cy="931"/>
          </a:xfrm>
        </p:grpSpPr>
        <p:grpSp>
          <p:nvGrpSpPr>
            <p:cNvPr id="43016" name="Group 45"/>
            <p:cNvGrpSpPr>
              <a:grpSpLocks/>
            </p:cNvGrpSpPr>
            <p:nvPr/>
          </p:nvGrpSpPr>
          <p:grpSpPr bwMode="auto">
            <a:xfrm>
              <a:off x="1882" y="2205"/>
              <a:ext cx="912" cy="432"/>
              <a:chOff x="4176" y="2448"/>
              <a:chExt cx="912" cy="432"/>
            </a:xfrm>
          </p:grpSpPr>
          <p:sp>
            <p:nvSpPr>
              <p:cNvPr id="43022" name="Oval 46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3023" name="Oval 47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3017" name="Group 48"/>
            <p:cNvGrpSpPr>
              <a:grpSpLocks/>
            </p:cNvGrpSpPr>
            <p:nvPr/>
          </p:nvGrpSpPr>
          <p:grpSpPr bwMode="auto">
            <a:xfrm>
              <a:off x="1882" y="2704"/>
              <a:ext cx="912" cy="432"/>
              <a:chOff x="4176" y="2448"/>
              <a:chExt cx="912" cy="432"/>
            </a:xfrm>
          </p:grpSpPr>
          <p:sp>
            <p:nvSpPr>
              <p:cNvPr id="43020" name="Oval 49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3021" name="Oval 50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3018" name="Oval 51"/>
            <p:cNvSpPr>
              <a:spLocks noChangeArrowheads="1"/>
            </p:cNvSpPr>
            <p:nvPr/>
          </p:nvSpPr>
          <p:spPr bwMode="auto">
            <a:xfrm>
              <a:off x="2880" y="22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3019" name="Oval 52"/>
            <p:cNvSpPr>
              <a:spLocks noChangeArrowheads="1"/>
            </p:cNvSpPr>
            <p:nvPr/>
          </p:nvSpPr>
          <p:spPr bwMode="auto">
            <a:xfrm>
              <a:off x="2880" y="2659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2447925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5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5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10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>
            <a:off x="1692275" y="3573463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64163" y="3860800"/>
            <a:ext cx="1066800" cy="609600"/>
            <a:chOff x="3264" y="2496"/>
            <a:chExt cx="672" cy="384"/>
          </a:xfrm>
        </p:grpSpPr>
        <p:sp>
          <p:nvSpPr>
            <p:cNvPr id="44067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4068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227763" y="2636838"/>
            <a:ext cx="2916237" cy="2846387"/>
            <a:chOff x="3923" y="1570"/>
            <a:chExt cx="1837" cy="1793"/>
          </a:xfrm>
        </p:grpSpPr>
        <p:grpSp>
          <p:nvGrpSpPr>
            <p:cNvPr id="44054" name="Group 8"/>
            <p:cNvGrpSpPr>
              <a:grpSpLocks/>
            </p:cNvGrpSpPr>
            <p:nvPr/>
          </p:nvGrpSpPr>
          <p:grpSpPr bwMode="auto">
            <a:xfrm>
              <a:off x="4377" y="2024"/>
              <a:ext cx="912" cy="432"/>
              <a:chOff x="432" y="2472"/>
              <a:chExt cx="912" cy="432"/>
            </a:xfrm>
          </p:grpSpPr>
          <p:sp>
            <p:nvSpPr>
              <p:cNvPr id="44065" name="Oval 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4066" name="Oval 1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4055" name="Group 11"/>
            <p:cNvGrpSpPr>
              <a:grpSpLocks/>
            </p:cNvGrpSpPr>
            <p:nvPr/>
          </p:nvGrpSpPr>
          <p:grpSpPr bwMode="auto">
            <a:xfrm>
              <a:off x="4105" y="2478"/>
              <a:ext cx="912" cy="432"/>
              <a:chOff x="432" y="2472"/>
              <a:chExt cx="912" cy="432"/>
            </a:xfrm>
          </p:grpSpPr>
          <p:sp>
            <p:nvSpPr>
              <p:cNvPr id="44063" name="Oval 1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4064" name="Oval 1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4056" name="Oval 14"/>
            <p:cNvSpPr>
              <a:spLocks noChangeArrowheads="1"/>
            </p:cNvSpPr>
            <p:nvPr/>
          </p:nvSpPr>
          <p:spPr bwMode="auto">
            <a:xfrm>
              <a:off x="3923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44057" name="Group 15"/>
            <p:cNvGrpSpPr>
              <a:grpSpLocks/>
            </p:cNvGrpSpPr>
            <p:nvPr/>
          </p:nvGrpSpPr>
          <p:grpSpPr bwMode="auto">
            <a:xfrm>
              <a:off x="4377" y="2931"/>
              <a:ext cx="912" cy="432"/>
              <a:chOff x="432" y="2472"/>
              <a:chExt cx="912" cy="432"/>
            </a:xfrm>
          </p:grpSpPr>
          <p:sp>
            <p:nvSpPr>
              <p:cNvPr id="44061" name="Oval 16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4062" name="Oval 17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4058" name="Oval 18"/>
            <p:cNvSpPr>
              <a:spLocks noChangeArrowheads="1"/>
            </p:cNvSpPr>
            <p:nvPr/>
          </p:nvSpPr>
          <p:spPr bwMode="auto">
            <a:xfrm>
              <a:off x="5328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4059" name="Oval 19"/>
            <p:cNvSpPr>
              <a:spLocks noChangeArrowheads="1"/>
            </p:cNvSpPr>
            <p:nvPr/>
          </p:nvSpPr>
          <p:spPr bwMode="auto">
            <a:xfrm>
              <a:off x="5057" y="247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4060" name="Oval 20"/>
            <p:cNvSpPr>
              <a:spLocks noChangeArrowheads="1"/>
            </p:cNvSpPr>
            <p:nvPr/>
          </p:nvSpPr>
          <p:spPr bwMode="auto">
            <a:xfrm>
              <a:off x="4604" y="1570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179388" y="2781300"/>
            <a:ext cx="1477962" cy="2197100"/>
            <a:chOff x="113" y="1752"/>
            <a:chExt cx="931" cy="1384"/>
          </a:xfrm>
        </p:grpSpPr>
        <p:grpSp>
          <p:nvGrpSpPr>
            <p:cNvPr id="44047" name="Group 38"/>
            <p:cNvGrpSpPr>
              <a:grpSpLocks/>
            </p:cNvGrpSpPr>
            <p:nvPr/>
          </p:nvGrpSpPr>
          <p:grpSpPr bwMode="auto">
            <a:xfrm rot="-5400000">
              <a:off x="-127" y="2464"/>
              <a:ext cx="912" cy="432"/>
              <a:chOff x="4176" y="2448"/>
              <a:chExt cx="912" cy="432"/>
            </a:xfrm>
          </p:grpSpPr>
          <p:sp>
            <p:nvSpPr>
              <p:cNvPr id="44052" name="Oval 39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4053" name="Oval 40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4048" name="Group 41"/>
            <p:cNvGrpSpPr>
              <a:grpSpLocks/>
            </p:cNvGrpSpPr>
            <p:nvPr/>
          </p:nvGrpSpPr>
          <p:grpSpPr bwMode="auto">
            <a:xfrm rot="-5400000">
              <a:off x="372" y="2464"/>
              <a:ext cx="912" cy="432"/>
              <a:chOff x="4176" y="2448"/>
              <a:chExt cx="912" cy="432"/>
            </a:xfrm>
          </p:grpSpPr>
          <p:sp>
            <p:nvSpPr>
              <p:cNvPr id="44050" name="Oval 42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4051" name="Oval 43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4049" name="Oval 44"/>
            <p:cNvSpPr>
              <a:spLocks noChangeArrowheads="1"/>
            </p:cNvSpPr>
            <p:nvPr/>
          </p:nvSpPr>
          <p:spPr bwMode="auto">
            <a:xfrm rot="-5400000">
              <a:off x="385" y="1752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3132138" y="2852738"/>
            <a:ext cx="1477962" cy="2197100"/>
            <a:chOff x="113" y="1752"/>
            <a:chExt cx="931" cy="1384"/>
          </a:xfrm>
        </p:grpSpPr>
        <p:grpSp>
          <p:nvGrpSpPr>
            <p:cNvPr id="44040" name="Group 47"/>
            <p:cNvGrpSpPr>
              <a:grpSpLocks/>
            </p:cNvGrpSpPr>
            <p:nvPr/>
          </p:nvGrpSpPr>
          <p:grpSpPr bwMode="auto">
            <a:xfrm rot="-5400000">
              <a:off x="-127" y="2464"/>
              <a:ext cx="912" cy="432"/>
              <a:chOff x="4176" y="2448"/>
              <a:chExt cx="912" cy="432"/>
            </a:xfrm>
          </p:grpSpPr>
          <p:sp>
            <p:nvSpPr>
              <p:cNvPr id="44045" name="Oval 48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4046" name="Oval 49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4041" name="Group 50"/>
            <p:cNvGrpSpPr>
              <a:grpSpLocks/>
            </p:cNvGrpSpPr>
            <p:nvPr/>
          </p:nvGrpSpPr>
          <p:grpSpPr bwMode="auto">
            <a:xfrm rot="-5400000">
              <a:off x="372" y="2464"/>
              <a:ext cx="912" cy="432"/>
              <a:chOff x="4176" y="2448"/>
              <a:chExt cx="912" cy="432"/>
            </a:xfrm>
          </p:grpSpPr>
          <p:sp>
            <p:nvSpPr>
              <p:cNvPr id="44043" name="Oval 51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4044" name="Oval 52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4042" name="Oval 53"/>
            <p:cNvSpPr>
              <a:spLocks noChangeArrowheads="1"/>
            </p:cNvSpPr>
            <p:nvPr/>
          </p:nvSpPr>
          <p:spPr bwMode="auto">
            <a:xfrm rot="-5400000">
              <a:off x="385" y="1752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2447925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6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4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10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63491" name="AutoShape 3"/>
          <p:cNvSpPr>
            <a:spLocks noChangeArrowheads="1"/>
          </p:cNvSpPr>
          <p:nvPr/>
        </p:nvSpPr>
        <p:spPr bwMode="auto">
          <a:xfrm>
            <a:off x="2411413" y="3500438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64163" y="3860800"/>
            <a:ext cx="1066800" cy="609600"/>
            <a:chOff x="3264" y="2496"/>
            <a:chExt cx="672" cy="384"/>
          </a:xfrm>
        </p:grpSpPr>
        <p:sp>
          <p:nvSpPr>
            <p:cNvPr id="45091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5092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227763" y="2636838"/>
            <a:ext cx="2916237" cy="2846387"/>
            <a:chOff x="3923" y="1570"/>
            <a:chExt cx="1837" cy="1793"/>
          </a:xfrm>
        </p:grpSpPr>
        <p:grpSp>
          <p:nvGrpSpPr>
            <p:cNvPr id="45078" name="Group 8"/>
            <p:cNvGrpSpPr>
              <a:grpSpLocks/>
            </p:cNvGrpSpPr>
            <p:nvPr/>
          </p:nvGrpSpPr>
          <p:grpSpPr bwMode="auto">
            <a:xfrm>
              <a:off x="4377" y="2024"/>
              <a:ext cx="912" cy="432"/>
              <a:chOff x="432" y="2472"/>
              <a:chExt cx="912" cy="432"/>
            </a:xfrm>
          </p:grpSpPr>
          <p:sp>
            <p:nvSpPr>
              <p:cNvPr id="45089" name="Oval 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5090" name="Oval 1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5079" name="Group 11"/>
            <p:cNvGrpSpPr>
              <a:grpSpLocks/>
            </p:cNvGrpSpPr>
            <p:nvPr/>
          </p:nvGrpSpPr>
          <p:grpSpPr bwMode="auto">
            <a:xfrm>
              <a:off x="4105" y="2478"/>
              <a:ext cx="912" cy="432"/>
              <a:chOff x="432" y="2472"/>
              <a:chExt cx="912" cy="432"/>
            </a:xfrm>
          </p:grpSpPr>
          <p:sp>
            <p:nvSpPr>
              <p:cNvPr id="45087" name="Oval 1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5088" name="Oval 1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5080" name="Oval 14"/>
            <p:cNvSpPr>
              <a:spLocks noChangeArrowheads="1"/>
            </p:cNvSpPr>
            <p:nvPr/>
          </p:nvSpPr>
          <p:spPr bwMode="auto">
            <a:xfrm>
              <a:off x="3923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45081" name="Group 15"/>
            <p:cNvGrpSpPr>
              <a:grpSpLocks/>
            </p:cNvGrpSpPr>
            <p:nvPr/>
          </p:nvGrpSpPr>
          <p:grpSpPr bwMode="auto">
            <a:xfrm>
              <a:off x="4377" y="2931"/>
              <a:ext cx="912" cy="432"/>
              <a:chOff x="432" y="2472"/>
              <a:chExt cx="912" cy="432"/>
            </a:xfrm>
          </p:grpSpPr>
          <p:sp>
            <p:nvSpPr>
              <p:cNvPr id="45085" name="Oval 16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5086" name="Oval 17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5082" name="Oval 18"/>
            <p:cNvSpPr>
              <a:spLocks noChangeArrowheads="1"/>
            </p:cNvSpPr>
            <p:nvPr/>
          </p:nvSpPr>
          <p:spPr bwMode="auto">
            <a:xfrm>
              <a:off x="5328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5083" name="Oval 19"/>
            <p:cNvSpPr>
              <a:spLocks noChangeArrowheads="1"/>
            </p:cNvSpPr>
            <p:nvPr/>
          </p:nvSpPr>
          <p:spPr bwMode="auto">
            <a:xfrm>
              <a:off x="5057" y="247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5084" name="Oval 20"/>
            <p:cNvSpPr>
              <a:spLocks noChangeArrowheads="1"/>
            </p:cNvSpPr>
            <p:nvPr/>
          </p:nvSpPr>
          <p:spPr bwMode="auto">
            <a:xfrm>
              <a:off x="4604" y="1570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779838" y="3500438"/>
            <a:ext cx="1447800" cy="1477962"/>
            <a:chOff x="1882" y="2205"/>
            <a:chExt cx="912" cy="931"/>
          </a:xfrm>
        </p:grpSpPr>
        <p:grpSp>
          <p:nvGrpSpPr>
            <p:cNvPr id="45072" name="Group 22"/>
            <p:cNvGrpSpPr>
              <a:grpSpLocks/>
            </p:cNvGrpSpPr>
            <p:nvPr/>
          </p:nvGrpSpPr>
          <p:grpSpPr bwMode="auto">
            <a:xfrm>
              <a:off x="1882" y="2205"/>
              <a:ext cx="912" cy="432"/>
              <a:chOff x="4176" y="2448"/>
              <a:chExt cx="912" cy="432"/>
            </a:xfrm>
          </p:grpSpPr>
          <p:sp>
            <p:nvSpPr>
              <p:cNvPr id="45076" name="Oval 2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5077" name="Oval 2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5073" name="Group 25"/>
            <p:cNvGrpSpPr>
              <a:grpSpLocks/>
            </p:cNvGrpSpPr>
            <p:nvPr/>
          </p:nvGrpSpPr>
          <p:grpSpPr bwMode="auto">
            <a:xfrm>
              <a:off x="1882" y="2704"/>
              <a:ext cx="912" cy="432"/>
              <a:chOff x="4176" y="2448"/>
              <a:chExt cx="912" cy="432"/>
            </a:xfrm>
          </p:grpSpPr>
          <p:sp>
            <p:nvSpPr>
              <p:cNvPr id="45074" name="Oval 26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5075" name="Oval 27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179388" y="3357563"/>
            <a:ext cx="2270125" cy="1477962"/>
            <a:chOff x="1882" y="2205"/>
            <a:chExt cx="1430" cy="931"/>
          </a:xfrm>
        </p:grpSpPr>
        <p:grpSp>
          <p:nvGrpSpPr>
            <p:cNvPr id="45064" name="Group 29"/>
            <p:cNvGrpSpPr>
              <a:grpSpLocks/>
            </p:cNvGrpSpPr>
            <p:nvPr/>
          </p:nvGrpSpPr>
          <p:grpSpPr bwMode="auto">
            <a:xfrm>
              <a:off x="1882" y="2205"/>
              <a:ext cx="912" cy="432"/>
              <a:chOff x="4176" y="2448"/>
              <a:chExt cx="912" cy="432"/>
            </a:xfrm>
          </p:grpSpPr>
          <p:sp>
            <p:nvSpPr>
              <p:cNvPr id="45070" name="Oval 30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5071" name="Oval 31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5065" name="Group 32"/>
            <p:cNvGrpSpPr>
              <a:grpSpLocks/>
            </p:cNvGrpSpPr>
            <p:nvPr/>
          </p:nvGrpSpPr>
          <p:grpSpPr bwMode="auto">
            <a:xfrm>
              <a:off x="1882" y="2704"/>
              <a:ext cx="912" cy="432"/>
              <a:chOff x="4176" y="2448"/>
              <a:chExt cx="912" cy="432"/>
            </a:xfrm>
          </p:grpSpPr>
          <p:sp>
            <p:nvSpPr>
              <p:cNvPr id="45068" name="Oval 3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5069" name="Oval 3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5066" name="Oval 35"/>
            <p:cNvSpPr>
              <a:spLocks noChangeArrowheads="1"/>
            </p:cNvSpPr>
            <p:nvPr/>
          </p:nvSpPr>
          <p:spPr bwMode="auto">
            <a:xfrm>
              <a:off x="2880" y="22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5067" name="Oval 36"/>
            <p:cNvSpPr>
              <a:spLocks noChangeArrowheads="1"/>
            </p:cNvSpPr>
            <p:nvPr/>
          </p:nvSpPr>
          <p:spPr bwMode="auto">
            <a:xfrm>
              <a:off x="2880" y="2659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2447925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7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3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10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2195513" y="3429000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64163" y="3860800"/>
            <a:ext cx="1066800" cy="609600"/>
            <a:chOff x="3264" y="2496"/>
            <a:chExt cx="672" cy="384"/>
          </a:xfrm>
        </p:grpSpPr>
        <p:sp>
          <p:nvSpPr>
            <p:cNvPr id="46115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6116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227763" y="2636838"/>
            <a:ext cx="2916237" cy="2846387"/>
            <a:chOff x="3923" y="1570"/>
            <a:chExt cx="1837" cy="1793"/>
          </a:xfrm>
        </p:grpSpPr>
        <p:grpSp>
          <p:nvGrpSpPr>
            <p:cNvPr id="46102" name="Group 8"/>
            <p:cNvGrpSpPr>
              <a:grpSpLocks/>
            </p:cNvGrpSpPr>
            <p:nvPr/>
          </p:nvGrpSpPr>
          <p:grpSpPr bwMode="auto">
            <a:xfrm>
              <a:off x="4377" y="2024"/>
              <a:ext cx="912" cy="432"/>
              <a:chOff x="432" y="2472"/>
              <a:chExt cx="912" cy="432"/>
            </a:xfrm>
          </p:grpSpPr>
          <p:sp>
            <p:nvSpPr>
              <p:cNvPr id="46113" name="Oval 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6114" name="Oval 1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6103" name="Group 11"/>
            <p:cNvGrpSpPr>
              <a:grpSpLocks/>
            </p:cNvGrpSpPr>
            <p:nvPr/>
          </p:nvGrpSpPr>
          <p:grpSpPr bwMode="auto">
            <a:xfrm>
              <a:off x="4105" y="2478"/>
              <a:ext cx="912" cy="432"/>
              <a:chOff x="432" y="2472"/>
              <a:chExt cx="912" cy="432"/>
            </a:xfrm>
          </p:grpSpPr>
          <p:sp>
            <p:nvSpPr>
              <p:cNvPr id="46111" name="Oval 1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6112" name="Oval 1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6104" name="Oval 14"/>
            <p:cNvSpPr>
              <a:spLocks noChangeArrowheads="1"/>
            </p:cNvSpPr>
            <p:nvPr/>
          </p:nvSpPr>
          <p:spPr bwMode="auto">
            <a:xfrm>
              <a:off x="3923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46105" name="Group 15"/>
            <p:cNvGrpSpPr>
              <a:grpSpLocks/>
            </p:cNvGrpSpPr>
            <p:nvPr/>
          </p:nvGrpSpPr>
          <p:grpSpPr bwMode="auto">
            <a:xfrm>
              <a:off x="4377" y="2931"/>
              <a:ext cx="912" cy="432"/>
              <a:chOff x="432" y="2472"/>
              <a:chExt cx="912" cy="432"/>
            </a:xfrm>
          </p:grpSpPr>
          <p:sp>
            <p:nvSpPr>
              <p:cNvPr id="46109" name="Oval 16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6110" name="Oval 17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6106" name="Oval 18"/>
            <p:cNvSpPr>
              <a:spLocks noChangeArrowheads="1"/>
            </p:cNvSpPr>
            <p:nvPr/>
          </p:nvSpPr>
          <p:spPr bwMode="auto">
            <a:xfrm>
              <a:off x="5328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6107" name="Oval 19"/>
            <p:cNvSpPr>
              <a:spLocks noChangeArrowheads="1"/>
            </p:cNvSpPr>
            <p:nvPr/>
          </p:nvSpPr>
          <p:spPr bwMode="auto">
            <a:xfrm>
              <a:off x="5057" y="247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6108" name="Oval 20"/>
            <p:cNvSpPr>
              <a:spLocks noChangeArrowheads="1"/>
            </p:cNvSpPr>
            <p:nvPr/>
          </p:nvSpPr>
          <p:spPr bwMode="auto">
            <a:xfrm>
              <a:off x="4604" y="1570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708400" y="3429000"/>
            <a:ext cx="1439863" cy="1333500"/>
            <a:chOff x="249" y="2387"/>
            <a:chExt cx="931" cy="840"/>
          </a:xfrm>
        </p:grpSpPr>
        <p:sp>
          <p:nvSpPr>
            <p:cNvPr id="46098" name="Oval 22"/>
            <p:cNvSpPr>
              <a:spLocks noChangeArrowheads="1"/>
            </p:cNvSpPr>
            <p:nvPr/>
          </p:nvSpPr>
          <p:spPr bwMode="auto">
            <a:xfrm>
              <a:off x="476" y="279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46099" name="Group 23"/>
            <p:cNvGrpSpPr>
              <a:grpSpLocks/>
            </p:cNvGrpSpPr>
            <p:nvPr/>
          </p:nvGrpSpPr>
          <p:grpSpPr bwMode="auto">
            <a:xfrm>
              <a:off x="249" y="2387"/>
              <a:ext cx="931" cy="432"/>
              <a:chOff x="249" y="2387"/>
              <a:chExt cx="931" cy="432"/>
            </a:xfrm>
          </p:grpSpPr>
          <p:sp>
            <p:nvSpPr>
              <p:cNvPr id="46100" name="Oval 24"/>
              <p:cNvSpPr>
                <a:spLocks noChangeArrowheads="1"/>
              </p:cNvSpPr>
              <p:nvPr/>
            </p:nvSpPr>
            <p:spPr bwMode="auto">
              <a:xfrm>
                <a:off x="748" y="2387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6101" name="Oval 25"/>
              <p:cNvSpPr>
                <a:spLocks noChangeArrowheads="1"/>
              </p:cNvSpPr>
              <p:nvPr/>
            </p:nvSpPr>
            <p:spPr bwMode="auto">
              <a:xfrm>
                <a:off x="249" y="2387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0" y="3284538"/>
            <a:ext cx="2270125" cy="2270125"/>
            <a:chOff x="4014" y="2296"/>
            <a:chExt cx="1430" cy="1430"/>
          </a:xfrm>
        </p:grpSpPr>
        <p:grpSp>
          <p:nvGrpSpPr>
            <p:cNvPr id="46088" name="Group 27"/>
            <p:cNvGrpSpPr>
              <a:grpSpLocks/>
            </p:cNvGrpSpPr>
            <p:nvPr/>
          </p:nvGrpSpPr>
          <p:grpSpPr bwMode="auto">
            <a:xfrm>
              <a:off x="4014" y="2296"/>
              <a:ext cx="912" cy="432"/>
              <a:chOff x="432" y="2472"/>
              <a:chExt cx="912" cy="432"/>
            </a:xfrm>
          </p:grpSpPr>
          <p:sp>
            <p:nvSpPr>
              <p:cNvPr id="46096" name="Oval 28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6097" name="Oval 29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6089" name="Group 30"/>
            <p:cNvGrpSpPr>
              <a:grpSpLocks/>
            </p:cNvGrpSpPr>
            <p:nvPr/>
          </p:nvGrpSpPr>
          <p:grpSpPr bwMode="auto">
            <a:xfrm>
              <a:off x="4059" y="2795"/>
              <a:ext cx="912" cy="432"/>
              <a:chOff x="432" y="2472"/>
              <a:chExt cx="912" cy="432"/>
            </a:xfrm>
          </p:grpSpPr>
          <p:sp>
            <p:nvSpPr>
              <p:cNvPr id="46094" name="Oval 31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6095" name="Oval 32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6090" name="Group 33"/>
            <p:cNvGrpSpPr>
              <a:grpSpLocks/>
            </p:cNvGrpSpPr>
            <p:nvPr/>
          </p:nvGrpSpPr>
          <p:grpSpPr bwMode="auto">
            <a:xfrm rot="-5528067">
              <a:off x="4772" y="2536"/>
              <a:ext cx="912" cy="432"/>
              <a:chOff x="432" y="2472"/>
              <a:chExt cx="912" cy="432"/>
            </a:xfrm>
          </p:grpSpPr>
          <p:sp>
            <p:nvSpPr>
              <p:cNvPr id="46092" name="Oval 34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6093" name="Oval 35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6091" name="Oval 36"/>
            <p:cNvSpPr>
              <a:spLocks noChangeArrowheads="1"/>
            </p:cNvSpPr>
            <p:nvPr/>
          </p:nvSpPr>
          <p:spPr bwMode="auto">
            <a:xfrm>
              <a:off x="4558" y="3294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2447925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8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2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10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2411413" y="3500438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64163" y="3860800"/>
            <a:ext cx="1066800" cy="609600"/>
            <a:chOff x="3264" y="2496"/>
            <a:chExt cx="672" cy="384"/>
          </a:xfrm>
        </p:grpSpPr>
        <p:sp>
          <p:nvSpPr>
            <p:cNvPr id="47138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7139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227763" y="2636838"/>
            <a:ext cx="2916237" cy="2846387"/>
            <a:chOff x="3923" y="1570"/>
            <a:chExt cx="1837" cy="1793"/>
          </a:xfrm>
        </p:grpSpPr>
        <p:grpSp>
          <p:nvGrpSpPr>
            <p:cNvPr id="47125" name="Group 8"/>
            <p:cNvGrpSpPr>
              <a:grpSpLocks/>
            </p:cNvGrpSpPr>
            <p:nvPr/>
          </p:nvGrpSpPr>
          <p:grpSpPr bwMode="auto">
            <a:xfrm>
              <a:off x="4377" y="2024"/>
              <a:ext cx="912" cy="432"/>
              <a:chOff x="432" y="2472"/>
              <a:chExt cx="912" cy="432"/>
            </a:xfrm>
          </p:grpSpPr>
          <p:sp>
            <p:nvSpPr>
              <p:cNvPr id="47136" name="Oval 9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7137" name="Oval 10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7126" name="Group 11"/>
            <p:cNvGrpSpPr>
              <a:grpSpLocks/>
            </p:cNvGrpSpPr>
            <p:nvPr/>
          </p:nvGrpSpPr>
          <p:grpSpPr bwMode="auto">
            <a:xfrm>
              <a:off x="4105" y="2478"/>
              <a:ext cx="912" cy="432"/>
              <a:chOff x="432" y="2472"/>
              <a:chExt cx="912" cy="432"/>
            </a:xfrm>
          </p:grpSpPr>
          <p:sp>
            <p:nvSpPr>
              <p:cNvPr id="47134" name="Oval 12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7135" name="Oval 13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7127" name="Oval 14"/>
            <p:cNvSpPr>
              <a:spLocks noChangeArrowheads="1"/>
            </p:cNvSpPr>
            <p:nvPr/>
          </p:nvSpPr>
          <p:spPr bwMode="auto">
            <a:xfrm>
              <a:off x="3923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47128" name="Group 15"/>
            <p:cNvGrpSpPr>
              <a:grpSpLocks/>
            </p:cNvGrpSpPr>
            <p:nvPr/>
          </p:nvGrpSpPr>
          <p:grpSpPr bwMode="auto">
            <a:xfrm>
              <a:off x="4377" y="2931"/>
              <a:ext cx="912" cy="432"/>
              <a:chOff x="432" y="2472"/>
              <a:chExt cx="912" cy="432"/>
            </a:xfrm>
          </p:grpSpPr>
          <p:sp>
            <p:nvSpPr>
              <p:cNvPr id="47132" name="Oval 16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7133" name="Oval 17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7129" name="Oval 18"/>
            <p:cNvSpPr>
              <a:spLocks noChangeArrowheads="1"/>
            </p:cNvSpPr>
            <p:nvPr/>
          </p:nvSpPr>
          <p:spPr bwMode="auto">
            <a:xfrm>
              <a:off x="5328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7130" name="Oval 19"/>
            <p:cNvSpPr>
              <a:spLocks noChangeArrowheads="1"/>
            </p:cNvSpPr>
            <p:nvPr/>
          </p:nvSpPr>
          <p:spPr bwMode="auto">
            <a:xfrm>
              <a:off x="5057" y="247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7131" name="Oval 20"/>
            <p:cNvSpPr>
              <a:spLocks noChangeArrowheads="1"/>
            </p:cNvSpPr>
            <p:nvPr/>
          </p:nvSpPr>
          <p:spPr bwMode="auto">
            <a:xfrm>
              <a:off x="4604" y="1570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779838" y="3716338"/>
            <a:ext cx="1477962" cy="685800"/>
            <a:chOff x="249" y="2387"/>
            <a:chExt cx="931" cy="432"/>
          </a:xfrm>
        </p:grpSpPr>
        <p:sp>
          <p:nvSpPr>
            <p:cNvPr id="47123" name="Oval 22"/>
            <p:cNvSpPr>
              <a:spLocks noChangeArrowheads="1"/>
            </p:cNvSpPr>
            <p:nvPr/>
          </p:nvSpPr>
          <p:spPr bwMode="auto">
            <a:xfrm>
              <a:off x="748" y="2387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7124" name="Oval 23"/>
            <p:cNvSpPr>
              <a:spLocks noChangeArrowheads="1"/>
            </p:cNvSpPr>
            <p:nvPr/>
          </p:nvSpPr>
          <p:spPr bwMode="auto">
            <a:xfrm>
              <a:off x="249" y="2387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0" y="3068638"/>
            <a:ext cx="2270125" cy="2125662"/>
            <a:chOff x="4150" y="2251"/>
            <a:chExt cx="1430" cy="1339"/>
          </a:xfrm>
        </p:grpSpPr>
        <p:grpSp>
          <p:nvGrpSpPr>
            <p:cNvPr id="47112" name="Group 25"/>
            <p:cNvGrpSpPr>
              <a:grpSpLocks/>
            </p:cNvGrpSpPr>
            <p:nvPr/>
          </p:nvGrpSpPr>
          <p:grpSpPr bwMode="auto">
            <a:xfrm>
              <a:off x="4150" y="2251"/>
              <a:ext cx="912" cy="432"/>
              <a:chOff x="4176" y="2448"/>
              <a:chExt cx="912" cy="432"/>
            </a:xfrm>
          </p:grpSpPr>
          <p:sp>
            <p:nvSpPr>
              <p:cNvPr id="47121" name="Oval 26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7122" name="Oval 27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7113" name="Group 28"/>
            <p:cNvGrpSpPr>
              <a:grpSpLocks/>
            </p:cNvGrpSpPr>
            <p:nvPr/>
          </p:nvGrpSpPr>
          <p:grpSpPr bwMode="auto">
            <a:xfrm>
              <a:off x="4150" y="2750"/>
              <a:ext cx="912" cy="432"/>
              <a:chOff x="4176" y="2448"/>
              <a:chExt cx="912" cy="432"/>
            </a:xfrm>
          </p:grpSpPr>
          <p:sp>
            <p:nvSpPr>
              <p:cNvPr id="47119" name="Oval 29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7120" name="Oval 30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7114" name="Oval 31"/>
            <p:cNvSpPr>
              <a:spLocks noChangeArrowheads="1"/>
            </p:cNvSpPr>
            <p:nvPr/>
          </p:nvSpPr>
          <p:spPr bwMode="auto">
            <a:xfrm>
              <a:off x="5148" y="225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7115" name="Oval 32"/>
            <p:cNvSpPr>
              <a:spLocks noChangeArrowheads="1"/>
            </p:cNvSpPr>
            <p:nvPr/>
          </p:nvSpPr>
          <p:spPr bwMode="auto">
            <a:xfrm>
              <a:off x="5148" y="2705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47116" name="Group 33"/>
            <p:cNvGrpSpPr>
              <a:grpSpLocks/>
            </p:cNvGrpSpPr>
            <p:nvPr/>
          </p:nvGrpSpPr>
          <p:grpSpPr bwMode="auto">
            <a:xfrm>
              <a:off x="4422" y="3158"/>
              <a:ext cx="912" cy="432"/>
              <a:chOff x="4176" y="2448"/>
              <a:chExt cx="912" cy="432"/>
            </a:xfrm>
          </p:grpSpPr>
          <p:sp>
            <p:nvSpPr>
              <p:cNvPr id="47117" name="Oval 34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7118" name="Oval 35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2447925"/>
          </a:xfrm>
        </p:spPr>
        <p:txBody>
          <a:bodyPr/>
          <a:lstStyle/>
          <a:p>
            <a:pPr eaLnBrk="1" hangingPunct="1"/>
            <a:r>
              <a:rPr lang="en-US" sz="17200" b="1" smtClean="0">
                <a:solidFill>
                  <a:srgbClr val="FF0000"/>
                </a:solidFill>
              </a:rPr>
              <a:t>9</a:t>
            </a:r>
            <a:r>
              <a:rPr lang="ru-RU" sz="17200" b="1" smtClean="0">
                <a:solidFill>
                  <a:srgbClr val="33CC33"/>
                </a:solidFill>
              </a:rPr>
              <a:t>+</a:t>
            </a:r>
            <a:r>
              <a:rPr lang="en-US" sz="17200" b="1" smtClean="0">
                <a:solidFill>
                  <a:srgbClr val="FF0000"/>
                </a:solidFill>
              </a:rPr>
              <a:t>1</a:t>
            </a:r>
            <a:r>
              <a:rPr lang="ru-RU" sz="17200" b="1" smtClean="0">
                <a:solidFill>
                  <a:srgbClr val="33CC33"/>
                </a:solidFill>
              </a:rPr>
              <a:t>=</a:t>
            </a:r>
            <a:r>
              <a:rPr lang="ru-RU" sz="17200" b="1" smtClean="0"/>
              <a:t> </a:t>
            </a:r>
            <a:r>
              <a:rPr lang="en-US" sz="17200" b="1" smtClean="0">
                <a:solidFill>
                  <a:srgbClr val="FF0000"/>
                </a:solidFill>
              </a:rPr>
              <a:t>10</a:t>
            </a:r>
            <a:endParaRPr lang="ru-RU" sz="17200" b="1" smtClean="0">
              <a:solidFill>
                <a:srgbClr val="FF0000"/>
              </a:solidFill>
            </a:endParaRPr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2339975" y="3500438"/>
            <a:ext cx="1295400" cy="1219200"/>
          </a:xfrm>
          <a:prstGeom prst="plus">
            <a:avLst>
              <a:gd name="adj" fmla="val 4036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76825" y="3860800"/>
            <a:ext cx="1066800" cy="609600"/>
            <a:chOff x="3264" y="2496"/>
            <a:chExt cx="672" cy="384"/>
          </a:xfrm>
        </p:grpSpPr>
        <p:sp>
          <p:nvSpPr>
            <p:cNvPr id="48162" name="Rectangle 5"/>
            <p:cNvSpPr>
              <a:spLocks noChangeArrowheads="1"/>
            </p:cNvSpPr>
            <p:nvPr/>
          </p:nvSpPr>
          <p:spPr bwMode="auto">
            <a:xfrm>
              <a:off x="3264" y="249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8163" name="Rectangle 6"/>
            <p:cNvSpPr>
              <a:spLocks noChangeArrowheads="1"/>
            </p:cNvSpPr>
            <p:nvPr/>
          </p:nvSpPr>
          <p:spPr bwMode="auto">
            <a:xfrm>
              <a:off x="3264" y="2736"/>
              <a:ext cx="672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3995738" y="3860800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2997200"/>
            <a:ext cx="2270125" cy="2197100"/>
            <a:chOff x="4150" y="2024"/>
            <a:chExt cx="1430" cy="1384"/>
          </a:xfrm>
        </p:grpSpPr>
        <p:grpSp>
          <p:nvGrpSpPr>
            <p:cNvPr id="48149" name="Group 9"/>
            <p:cNvGrpSpPr>
              <a:grpSpLocks/>
            </p:cNvGrpSpPr>
            <p:nvPr/>
          </p:nvGrpSpPr>
          <p:grpSpPr bwMode="auto">
            <a:xfrm>
              <a:off x="4150" y="2024"/>
              <a:ext cx="912" cy="432"/>
              <a:chOff x="432" y="2472"/>
              <a:chExt cx="912" cy="432"/>
            </a:xfrm>
          </p:grpSpPr>
          <p:sp>
            <p:nvSpPr>
              <p:cNvPr id="48160" name="Oval 10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8161" name="Oval 11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8150" name="Group 12"/>
            <p:cNvGrpSpPr>
              <a:grpSpLocks/>
            </p:cNvGrpSpPr>
            <p:nvPr/>
          </p:nvGrpSpPr>
          <p:grpSpPr bwMode="auto">
            <a:xfrm>
              <a:off x="4150" y="2523"/>
              <a:ext cx="912" cy="432"/>
              <a:chOff x="432" y="2472"/>
              <a:chExt cx="912" cy="432"/>
            </a:xfrm>
          </p:grpSpPr>
          <p:sp>
            <p:nvSpPr>
              <p:cNvPr id="48158" name="Oval 13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8159" name="Oval 14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8151" name="Group 15"/>
            <p:cNvGrpSpPr>
              <a:grpSpLocks/>
            </p:cNvGrpSpPr>
            <p:nvPr/>
          </p:nvGrpSpPr>
          <p:grpSpPr bwMode="auto">
            <a:xfrm rot="-5528067">
              <a:off x="4908" y="2264"/>
              <a:ext cx="912" cy="432"/>
              <a:chOff x="432" y="2472"/>
              <a:chExt cx="912" cy="432"/>
            </a:xfrm>
          </p:grpSpPr>
          <p:sp>
            <p:nvSpPr>
              <p:cNvPr id="48156" name="Oval 16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8157" name="Oval 17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8152" name="Oval 18"/>
            <p:cNvSpPr>
              <a:spLocks noChangeArrowheads="1"/>
            </p:cNvSpPr>
            <p:nvPr/>
          </p:nvSpPr>
          <p:spPr bwMode="auto">
            <a:xfrm>
              <a:off x="4150" y="2976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48153" name="Group 19"/>
            <p:cNvGrpSpPr>
              <a:grpSpLocks/>
            </p:cNvGrpSpPr>
            <p:nvPr/>
          </p:nvGrpSpPr>
          <p:grpSpPr bwMode="auto">
            <a:xfrm>
              <a:off x="4649" y="2976"/>
              <a:ext cx="912" cy="432"/>
              <a:chOff x="432" y="2472"/>
              <a:chExt cx="912" cy="432"/>
            </a:xfrm>
          </p:grpSpPr>
          <p:sp>
            <p:nvSpPr>
              <p:cNvPr id="48154" name="Oval 20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8155" name="Oval 21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6084888" y="2636838"/>
            <a:ext cx="2916237" cy="2846387"/>
            <a:chOff x="3923" y="1570"/>
            <a:chExt cx="1837" cy="1793"/>
          </a:xfrm>
        </p:grpSpPr>
        <p:grpSp>
          <p:nvGrpSpPr>
            <p:cNvPr id="48136" name="Group 23"/>
            <p:cNvGrpSpPr>
              <a:grpSpLocks/>
            </p:cNvGrpSpPr>
            <p:nvPr/>
          </p:nvGrpSpPr>
          <p:grpSpPr bwMode="auto">
            <a:xfrm>
              <a:off x="4377" y="2024"/>
              <a:ext cx="912" cy="432"/>
              <a:chOff x="432" y="2472"/>
              <a:chExt cx="912" cy="432"/>
            </a:xfrm>
          </p:grpSpPr>
          <p:sp>
            <p:nvSpPr>
              <p:cNvPr id="48147" name="Oval 24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8148" name="Oval 25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grpSp>
          <p:nvGrpSpPr>
            <p:cNvPr id="48137" name="Group 26"/>
            <p:cNvGrpSpPr>
              <a:grpSpLocks/>
            </p:cNvGrpSpPr>
            <p:nvPr/>
          </p:nvGrpSpPr>
          <p:grpSpPr bwMode="auto">
            <a:xfrm>
              <a:off x="4105" y="2478"/>
              <a:ext cx="912" cy="432"/>
              <a:chOff x="432" y="2472"/>
              <a:chExt cx="912" cy="432"/>
            </a:xfrm>
          </p:grpSpPr>
          <p:sp>
            <p:nvSpPr>
              <p:cNvPr id="48145" name="Oval 27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8146" name="Oval 28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8138" name="Oval 29"/>
            <p:cNvSpPr>
              <a:spLocks noChangeArrowheads="1"/>
            </p:cNvSpPr>
            <p:nvPr/>
          </p:nvSpPr>
          <p:spPr bwMode="auto">
            <a:xfrm>
              <a:off x="3923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48139" name="Group 30"/>
            <p:cNvGrpSpPr>
              <a:grpSpLocks/>
            </p:cNvGrpSpPr>
            <p:nvPr/>
          </p:nvGrpSpPr>
          <p:grpSpPr bwMode="auto">
            <a:xfrm>
              <a:off x="4377" y="2931"/>
              <a:ext cx="912" cy="432"/>
              <a:chOff x="432" y="2472"/>
              <a:chExt cx="912" cy="432"/>
            </a:xfrm>
          </p:grpSpPr>
          <p:sp>
            <p:nvSpPr>
              <p:cNvPr id="48143" name="Oval 31"/>
              <p:cNvSpPr>
                <a:spLocks noChangeArrowheads="1"/>
              </p:cNvSpPr>
              <p:nvPr/>
            </p:nvSpPr>
            <p:spPr bwMode="auto">
              <a:xfrm>
                <a:off x="91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48144" name="Oval 32"/>
              <p:cNvSpPr>
                <a:spLocks noChangeArrowheads="1"/>
              </p:cNvSpPr>
              <p:nvPr/>
            </p:nvSpPr>
            <p:spPr bwMode="auto">
              <a:xfrm>
                <a:off x="432" y="2472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48140" name="Oval 33"/>
            <p:cNvSpPr>
              <a:spLocks noChangeArrowheads="1"/>
            </p:cNvSpPr>
            <p:nvPr/>
          </p:nvSpPr>
          <p:spPr bwMode="auto">
            <a:xfrm>
              <a:off x="5328" y="2931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8141" name="Oval 34"/>
            <p:cNvSpPr>
              <a:spLocks noChangeArrowheads="1"/>
            </p:cNvSpPr>
            <p:nvPr/>
          </p:nvSpPr>
          <p:spPr bwMode="auto">
            <a:xfrm>
              <a:off x="5057" y="247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8142" name="Oval 35"/>
            <p:cNvSpPr>
              <a:spLocks noChangeArrowheads="1"/>
            </p:cNvSpPr>
            <p:nvPr/>
          </p:nvSpPr>
          <p:spPr bwMode="auto">
            <a:xfrm>
              <a:off x="4604" y="1570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</p:spTree>
  </p:cSld>
  <p:clrMapOvr>
    <a:masterClrMapping/>
  </p:clrMapOvr>
  <p:transition advTm="7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nimBg="1"/>
      <p:bldP spid="573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28625" y="357188"/>
            <a:ext cx="8382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sz="17300" b="1">
                <a:solidFill>
                  <a:srgbClr val="0000FF"/>
                </a:solidFill>
              </a:rPr>
              <a:t>1 </a:t>
            </a:r>
            <a:r>
              <a:rPr lang="ru-RU" sz="14400" b="1"/>
              <a:t>+ </a:t>
            </a:r>
            <a:r>
              <a:rPr lang="ru-RU" sz="17300" b="1">
                <a:solidFill>
                  <a:srgbClr val="7030A0"/>
                </a:solidFill>
              </a:rPr>
              <a:t>3 </a:t>
            </a:r>
            <a:r>
              <a:rPr lang="ru-RU" sz="14400" b="1"/>
              <a:t>=</a:t>
            </a:r>
            <a:r>
              <a:rPr lang="ru-RU" sz="17300" b="1">
                <a:solidFill>
                  <a:schemeClr val="tx2"/>
                </a:solidFill>
              </a:rPr>
              <a:t> </a:t>
            </a:r>
            <a:r>
              <a:rPr lang="ru-RU" sz="173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714375" y="3929063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71736" y="3929066"/>
            <a:ext cx="1428760" cy="685800"/>
            <a:chOff x="432" y="2472"/>
            <a:chExt cx="912" cy="432"/>
          </a:xfrm>
          <a:solidFill>
            <a:srgbClr val="7030A0"/>
          </a:solidFill>
        </p:grpSpPr>
        <p:sp>
          <p:nvSpPr>
            <p:cNvPr id="4108" name="Oval 9"/>
            <p:cNvSpPr>
              <a:spLocks noChangeArrowheads="1"/>
            </p:cNvSpPr>
            <p:nvPr/>
          </p:nvSpPr>
          <p:spPr bwMode="auto">
            <a:xfrm>
              <a:off x="912" y="2472"/>
              <a:ext cx="432" cy="43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Oval 10"/>
            <p:cNvSpPr>
              <a:spLocks noChangeArrowheads="1"/>
            </p:cNvSpPr>
            <p:nvPr/>
          </p:nvSpPr>
          <p:spPr bwMode="auto">
            <a:xfrm>
              <a:off x="432" y="2472"/>
              <a:ext cx="432" cy="43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072188" y="3929063"/>
            <a:ext cx="2209800" cy="685800"/>
            <a:chOff x="4176" y="2448"/>
            <a:chExt cx="1392" cy="432"/>
          </a:xfrm>
        </p:grpSpPr>
        <p:grpSp>
          <p:nvGrpSpPr>
            <p:cNvPr id="6154" name="Group 12"/>
            <p:cNvGrpSpPr>
              <a:grpSpLocks/>
            </p:cNvGrpSpPr>
            <p:nvPr/>
          </p:nvGrpSpPr>
          <p:grpSpPr bwMode="auto">
            <a:xfrm>
              <a:off x="4176" y="2448"/>
              <a:ext cx="912" cy="432"/>
              <a:chOff x="4176" y="2448"/>
              <a:chExt cx="912" cy="432"/>
            </a:xfrm>
          </p:grpSpPr>
          <p:sp>
            <p:nvSpPr>
              <p:cNvPr id="6156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6157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6155" name="Oval 15"/>
            <p:cNvSpPr>
              <a:spLocks noChangeArrowheads="1"/>
            </p:cNvSpPr>
            <p:nvPr/>
          </p:nvSpPr>
          <p:spPr bwMode="auto">
            <a:xfrm>
              <a:off x="513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6150" name="Прямоугольник 15"/>
          <p:cNvSpPr>
            <a:spLocks noChangeArrowheads="1"/>
          </p:cNvSpPr>
          <p:nvPr/>
        </p:nvSpPr>
        <p:spPr bwMode="auto">
          <a:xfrm>
            <a:off x="4857750" y="3214688"/>
            <a:ext cx="106203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=</a:t>
            </a:r>
          </a:p>
        </p:txBody>
      </p:sp>
      <p:sp>
        <p:nvSpPr>
          <p:cNvPr id="6151" name="Прямоугольник 16"/>
          <p:cNvSpPr>
            <a:spLocks noChangeArrowheads="1"/>
          </p:cNvSpPr>
          <p:nvPr/>
        </p:nvSpPr>
        <p:spPr bwMode="auto">
          <a:xfrm>
            <a:off x="1500188" y="3214688"/>
            <a:ext cx="10620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+</a:t>
            </a:r>
            <a:endParaRPr lang="ru-RU" sz="12000"/>
          </a:p>
        </p:txBody>
      </p:sp>
      <p:sp>
        <p:nvSpPr>
          <p:cNvPr id="6152" name="Oval 10"/>
          <p:cNvSpPr>
            <a:spLocks noChangeArrowheads="1"/>
          </p:cNvSpPr>
          <p:nvPr/>
        </p:nvSpPr>
        <p:spPr bwMode="auto">
          <a:xfrm>
            <a:off x="4071938" y="3929063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8" name="Oval 3"/>
          <p:cNvSpPr>
            <a:spLocks noChangeArrowheads="1"/>
          </p:cNvSpPr>
          <p:nvPr/>
        </p:nvSpPr>
        <p:spPr bwMode="auto">
          <a:xfrm>
            <a:off x="8358188" y="3929063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Ovr>
    <a:masterClrMapping/>
  </p:clrMapOvr>
  <p:transition advTm="12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/>
      <p:bldP spid="6152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sz="17300" b="1">
                <a:solidFill>
                  <a:srgbClr val="0000FF"/>
                </a:solidFill>
              </a:rPr>
              <a:t>2 </a:t>
            </a:r>
            <a:r>
              <a:rPr lang="ru-RU" sz="17300" b="1"/>
              <a:t>+ </a:t>
            </a:r>
            <a:r>
              <a:rPr lang="ru-RU" sz="17300" b="1">
                <a:solidFill>
                  <a:srgbClr val="7030A0"/>
                </a:solidFill>
              </a:rPr>
              <a:t>2</a:t>
            </a:r>
            <a:r>
              <a:rPr lang="ru-RU" sz="17300" b="1"/>
              <a:t>=</a:t>
            </a:r>
            <a:r>
              <a:rPr lang="ru-RU" sz="17300" b="1">
                <a:solidFill>
                  <a:schemeClr val="tx2"/>
                </a:solidFill>
              </a:rPr>
              <a:t> </a:t>
            </a:r>
            <a:r>
              <a:rPr lang="ru-RU" sz="173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571500" y="3929063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7172" name="Oval 10"/>
          <p:cNvSpPr>
            <a:spLocks noChangeArrowheads="1"/>
          </p:cNvSpPr>
          <p:nvPr/>
        </p:nvSpPr>
        <p:spPr bwMode="auto">
          <a:xfrm>
            <a:off x="4214813" y="3929063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786563" y="3929063"/>
            <a:ext cx="2209800" cy="685800"/>
            <a:chOff x="4176" y="2448"/>
            <a:chExt cx="1392" cy="432"/>
          </a:xfrm>
        </p:grpSpPr>
        <p:grpSp>
          <p:nvGrpSpPr>
            <p:cNvPr id="7179" name="Group 12"/>
            <p:cNvGrpSpPr>
              <a:grpSpLocks/>
            </p:cNvGrpSpPr>
            <p:nvPr/>
          </p:nvGrpSpPr>
          <p:grpSpPr bwMode="auto">
            <a:xfrm>
              <a:off x="4176" y="2448"/>
              <a:ext cx="912" cy="432"/>
              <a:chOff x="4176" y="2448"/>
              <a:chExt cx="912" cy="432"/>
            </a:xfrm>
          </p:grpSpPr>
          <p:sp>
            <p:nvSpPr>
              <p:cNvPr id="7181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7182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7180" name="Oval 15"/>
            <p:cNvSpPr>
              <a:spLocks noChangeArrowheads="1"/>
            </p:cNvSpPr>
            <p:nvPr/>
          </p:nvSpPr>
          <p:spPr bwMode="auto">
            <a:xfrm>
              <a:off x="513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7174" name="Прямоугольник 15"/>
          <p:cNvSpPr>
            <a:spLocks noChangeArrowheads="1"/>
          </p:cNvSpPr>
          <p:nvPr/>
        </p:nvSpPr>
        <p:spPr bwMode="auto">
          <a:xfrm>
            <a:off x="5000625" y="3214688"/>
            <a:ext cx="106203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=</a:t>
            </a:r>
          </a:p>
        </p:txBody>
      </p:sp>
      <p:sp>
        <p:nvSpPr>
          <p:cNvPr id="7175" name="Прямоугольник 16"/>
          <p:cNvSpPr>
            <a:spLocks noChangeArrowheads="1"/>
          </p:cNvSpPr>
          <p:nvPr/>
        </p:nvSpPr>
        <p:spPr bwMode="auto">
          <a:xfrm>
            <a:off x="2214563" y="3214688"/>
            <a:ext cx="10620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+</a:t>
            </a:r>
            <a:endParaRPr lang="ru-RU" sz="12000"/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1357313" y="3929063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7177" name="Oval 10"/>
          <p:cNvSpPr>
            <a:spLocks noChangeArrowheads="1"/>
          </p:cNvSpPr>
          <p:nvPr/>
        </p:nvSpPr>
        <p:spPr bwMode="auto">
          <a:xfrm>
            <a:off x="3500438" y="3929063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7178" name="Oval 4"/>
          <p:cNvSpPr>
            <a:spLocks noChangeArrowheads="1"/>
          </p:cNvSpPr>
          <p:nvPr/>
        </p:nvSpPr>
        <p:spPr bwMode="auto">
          <a:xfrm>
            <a:off x="6072188" y="3929063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Ovr>
    <a:masterClrMapping/>
  </p:clrMapOvr>
  <p:transition advTm="12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/>
      <p:bldP spid="7172" grpId="0" animBg="1"/>
      <p:bldP spid="14" grpId="0" animBg="1"/>
      <p:bldP spid="7177" grpId="0" animBg="1"/>
      <p:bldP spid="71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sz="17300" b="1">
                <a:solidFill>
                  <a:srgbClr val="0000FF"/>
                </a:solidFill>
              </a:rPr>
              <a:t>3</a:t>
            </a:r>
            <a:r>
              <a:rPr lang="ru-RU" sz="17300" b="1"/>
              <a:t>+</a:t>
            </a:r>
            <a:r>
              <a:rPr lang="ru-RU" sz="17300" b="1">
                <a:solidFill>
                  <a:srgbClr val="7030A0"/>
                </a:solidFill>
              </a:rPr>
              <a:t>1</a:t>
            </a:r>
            <a:r>
              <a:rPr lang="ru-RU" sz="17300" b="1"/>
              <a:t>=</a:t>
            </a:r>
            <a:r>
              <a:rPr lang="ru-RU" sz="17300" b="1">
                <a:solidFill>
                  <a:schemeClr val="tx2"/>
                </a:solidFill>
              </a:rPr>
              <a:t> </a:t>
            </a:r>
            <a:r>
              <a:rPr lang="ru-RU" sz="173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214313" y="3929063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8196" name="Oval 10"/>
          <p:cNvSpPr>
            <a:spLocks noChangeArrowheads="1"/>
          </p:cNvSpPr>
          <p:nvPr/>
        </p:nvSpPr>
        <p:spPr bwMode="auto">
          <a:xfrm>
            <a:off x="3929063" y="3857625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629400" y="3886200"/>
            <a:ext cx="2209800" cy="685800"/>
            <a:chOff x="4176" y="2448"/>
            <a:chExt cx="1392" cy="432"/>
          </a:xfrm>
        </p:grpSpPr>
        <p:grpSp>
          <p:nvGrpSpPr>
            <p:cNvPr id="8203" name="Group 12"/>
            <p:cNvGrpSpPr>
              <a:grpSpLocks/>
            </p:cNvGrpSpPr>
            <p:nvPr/>
          </p:nvGrpSpPr>
          <p:grpSpPr bwMode="auto">
            <a:xfrm>
              <a:off x="4176" y="2448"/>
              <a:ext cx="912" cy="432"/>
              <a:chOff x="4176" y="2448"/>
              <a:chExt cx="912" cy="432"/>
            </a:xfrm>
          </p:grpSpPr>
          <p:sp>
            <p:nvSpPr>
              <p:cNvPr id="8205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8206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8204" name="Oval 15"/>
            <p:cNvSpPr>
              <a:spLocks noChangeArrowheads="1"/>
            </p:cNvSpPr>
            <p:nvPr/>
          </p:nvSpPr>
          <p:spPr bwMode="auto">
            <a:xfrm>
              <a:off x="513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8198" name="Прямоугольник 15"/>
          <p:cNvSpPr>
            <a:spLocks noChangeArrowheads="1"/>
          </p:cNvSpPr>
          <p:nvPr/>
        </p:nvSpPr>
        <p:spPr bwMode="auto">
          <a:xfrm>
            <a:off x="4786313" y="3214688"/>
            <a:ext cx="10620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=</a:t>
            </a:r>
          </a:p>
        </p:txBody>
      </p:sp>
      <p:sp>
        <p:nvSpPr>
          <p:cNvPr id="8199" name="Прямоугольник 16"/>
          <p:cNvSpPr>
            <a:spLocks noChangeArrowheads="1"/>
          </p:cNvSpPr>
          <p:nvPr/>
        </p:nvSpPr>
        <p:spPr bwMode="auto">
          <a:xfrm>
            <a:off x="2571750" y="3143250"/>
            <a:ext cx="10620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+</a:t>
            </a:r>
            <a:endParaRPr lang="ru-RU" sz="12000"/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928688" y="3929063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5857875" y="3857625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1643063" y="3929063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advTm="12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/>
      <p:bldP spid="8196" grpId="0" animBg="1"/>
      <p:bldP spid="14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28625" y="500063"/>
            <a:ext cx="8382000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sz="17300" b="1">
                <a:solidFill>
                  <a:srgbClr val="0000FF"/>
                </a:solidFill>
              </a:rPr>
              <a:t>1 </a:t>
            </a:r>
            <a:r>
              <a:rPr lang="ru-RU" sz="14400" b="1"/>
              <a:t>+ </a:t>
            </a:r>
            <a:r>
              <a:rPr lang="ru-RU" sz="17300" b="1">
                <a:solidFill>
                  <a:srgbClr val="7030A0"/>
                </a:solidFill>
              </a:rPr>
              <a:t>4 </a:t>
            </a:r>
            <a:r>
              <a:rPr lang="ru-RU" sz="14400" b="1"/>
              <a:t>=</a:t>
            </a:r>
            <a:r>
              <a:rPr lang="ru-RU" sz="17300" b="1">
                <a:solidFill>
                  <a:schemeClr val="tx2"/>
                </a:solidFill>
              </a:rPr>
              <a:t> </a:t>
            </a:r>
            <a:r>
              <a:rPr lang="ru-RU" sz="173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714375" y="3929063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rot="5400000">
            <a:off x="2914636" y="3657604"/>
            <a:ext cx="1428760" cy="685800"/>
            <a:chOff x="432" y="2472"/>
            <a:chExt cx="912" cy="432"/>
          </a:xfrm>
          <a:solidFill>
            <a:srgbClr val="7030A0"/>
          </a:solidFill>
        </p:grpSpPr>
        <p:sp>
          <p:nvSpPr>
            <p:cNvPr id="4108" name="Oval 9"/>
            <p:cNvSpPr>
              <a:spLocks noChangeArrowheads="1"/>
            </p:cNvSpPr>
            <p:nvPr/>
          </p:nvSpPr>
          <p:spPr bwMode="auto">
            <a:xfrm>
              <a:off x="912" y="2472"/>
              <a:ext cx="432" cy="43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Oval 10"/>
            <p:cNvSpPr>
              <a:spLocks noChangeArrowheads="1"/>
            </p:cNvSpPr>
            <p:nvPr/>
          </p:nvSpPr>
          <p:spPr bwMode="auto">
            <a:xfrm>
              <a:off x="432" y="2472"/>
              <a:ext cx="432" cy="43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 rot="5400000">
            <a:off x="6096000" y="3548063"/>
            <a:ext cx="2209800" cy="685800"/>
            <a:chOff x="4176" y="2448"/>
            <a:chExt cx="1392" cy="432"/>
          </a:xfrm>
        </p:grpSpPr>
        <p:grpSp>
          <p:nvGrpSpPr>
            <p:cNvPr id="9227" name="Group 12"/>
            <p:cNvGrpSpPr>
              <a:grpSpLocks/>
            </p:cNvGrpSpPr>
            <p:nvPr/>
          </p:nvGrpSpPr>
          <p:grpSpPr bwMode="auto">
            <a:xfrm>
              <a:off x="4176" y="2448"/>
              <a:ext cx="912" cy="432"/>
              <a:chOff x="4176" y="2448"/>
              <a:chExt cx="912" cy="432"/>
            </a:xfrm>
          </p:grpSpPr>
          <p:sp>
            <p:nvSpPr>
              <p:cNvPr id="9229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9230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9228" name="Oval 15"/>
            <p:cNvSpPr>
              <a:spLocks noChangeArrowheads="1"/>
            </p:cNvSpPr>
            <p:nvPr/>
          </p:nvSpPr>
          <p:spPr bwMode="auto">
            <a:xfrm>
              <a:off x="513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9222" name="Прямоугольник 15"/>
          <p:cNvSpPr>
            <a:spLocks noChangeArrowheads="1"/>
          </p:cNvSpPr>
          <p:nvPr/>
        </p:nvSpPr>
        <p:spPr bwMode="auto">
          <a:xfrm>
            <a:off x="4857750" y="3214688"/>
            <a:ext cx="106203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=</a:t>
            </a:r>
          </a:p>
        </p:txBody>
      </p:sp>
      <p:sp>
        <p:nvSpPr>
          <p:cNvPr id="9223" name="Прямоугольник 16"/>
          <p:cNvSpPr>
            <a:spLocks noChangeArrowheads="1"/>
          </p:cNvSpPr>
          <p:nvPr/>
        </p:nvSpPr>
        <p:spPr bwMode="auto">
          <a:xfrm>
            <a:off x="1500188" y="3214688"/>
            <a:ext cx="10620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+</a:t>
            </a:r>
            <a:endParaRPr lang="ru-RU" sz="12000"/>
          </a:p>
        </p:txBody>
      </p:sp>
      <p:sp>
        <p:nvSpPr>
          <p:cNvPr id="18" name="Oval 3"/>
          <p:cNvSpPr>
            <a:spLocks noChangeArrowheads="1"/>
          </p:cNvSpPr>
          <p:nvPr/>
        </p:nvSpPr>
        <p:spPr bwMode="auto">
          <a:xfrm>
            <a:off x="6858000" y="5072063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1" name="Oval 3"/>
          <p:cNvSpPr>
            <a:spLocks noChangeArrowheads="1"/>
          </p:cNvSpPr>
          <p:nvPr/>
        </p:nvSpPr>
        <p:spPr bwMode="auto">
          <a:xfrm>
            <a:off x="6858000" y="5857875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 rot="5400000">
            <a:off x="2914636" y="5157802"/>
            <a:ext cx="1428760" cy="685800"/>
            <a:chOff x="432" y="2472"/>
            <a:chExt cx="912" cy="432"/>
          </a:xfrm>
          <a:solidFill>
            <a:srgbClr val="7030A0"/>
          </a:solidFill>
        </p:grpSpPr>
        <p:sp>
          <p:nvSpPr>
            <p:cNvPr id="20" name="Oval 9"/>
            <p:cNvSpPr>
              <a:spLocks noChangeArrowheads="1"/>
            </p:cNvSpPr>
            <p:nvPr/>
          </p:nvSpPr>
          <p:spPr bwMode="auto">
            <a:xfrm>
              <a:off x="912" y="2472"/>
              <a:ext cx="432" cy="43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10"/>
            <p:cNvSpPr>
              <a:spLocks noChangeArrowheads="1"/>
            </p:cNvSpPr>
            <p:nvPr/>
          </p:nvSpPr>
          <p:spPr bwMode="auto">
            <a:xfrm>
              <a:off x="432" y="2472"/>
              <a:ext cx="432" cy="43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ransition advTm="12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/>
      <p:bldP spid="18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sz="17300" b="1">
                <a:solidFill>
                  <a:srgbClr val="0000FF"/>
                </a:solidFill>
              </a:rPr>
              <a:t>2 </a:t>
            </a:r>
            <a:r>
              <a:rPr lang="ru-RU" sz="17300" b="1"/>
              <a:t>+ </a:t>
            </a:r>
            <a:r>
              <a:rPr lang="ru-RU" sz="17300" b="1">
                <a:solidFill>
                  <a:srgbClr val="7030A0"/>
                </a:solidFill>
              </a:rPr>
              <a:t>3</a:t>
            </a:r>
            <a:r>
              <a:rPr lang="ru-RU" sz="17300" b="1"/>
              <a:t>=</a:t>
            </a:r>
            <a:r>
              <a:rPr lang="ru-RU" sz="17300" b="1">
                <a:solidFill>
                  <a:schemeClr val="tx2"/>
                </a:solidFill>
              </a:rPr>
              <a:t> </a:t>
            </a:r>
            <a:r>
              <a:rPr lang="ru-RU" sz="173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571500" y="3929063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10244" name="Oval 10"/>
          <p:cNvSpPr>
            <a:spLocks noChangeArrowheads="1"/>
          </p:cNvSpPr>
          <p:nvPr/>
        </p:nvSpPr>
        <p:spPr bwMode="auto">
          <a:xfrm>
            <a:off x="4071938" y="3857625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643688" y="4214813"/>
            <a:ext cx="2209800" cy="685800"/>
            <a:chOff x="4176" y="2448"/>
            <a:chExt cx="1392" cy="432"/>
          </a:xfrm>
        </p:grpSpPr>
        <p:grpSp>
          <p:nvGrpSpPr>
            <p:cNvPr id="10253" name="Group 12"/>
            <p:cNvGrpSpPr>
              <a:grpSpLocks/>
            </p:cNvGrpSpPr>
            <p:nvPr/>
          </p:nvGrpSpPr>
          <p:grpSpPr bwMode="auto">
            <a:xfrm>
              <a:off x="4176" y="2448"/>
              <a:ext cx="912" cy="432"/>
              <a:chOff x="4176" y="2448"/>
              <a:chExt cx="912" cy="432"/>
            </a:xfrm>
          </p:grpSpPr>
          <p:sp>
            <p:nvSpPr>
              <p:cNvPr id="10255" name="Oval 13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0256" name="Oval 14"/>
              <p:cNvSpPr>
                <a:spLocks noChangeArrowheads="1"/>
              </p:cNvSpPr>
              <p:nvPr/>
            </p:nvSpPr>
            <p:spPr bwMode="auto">
              <a:xfrm>
                <a:off x="4656" y="2448"/>
                <a:ext cx="432" cy="432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10254" name="Oval 15"/>
            <p:cNvSpPr>
              <a:spLocks noChangeArrowheads="1"/>
            </p:cNvSpPr>
            <p:nvPr/>
          </p:nvSpPr>
          <p:spPr bwMode="auto">
            <a:xfrm>
              <a:off x="5136" y="2448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10246" name="Прямоугольник 15"/>
          <p:cNvSpPr>
            <a:spLocks noChangeArrowheads="1"/>
          </p:cNvSpPr>
          <p:nvPr/>
        </p:nvSpPr>
        <p:spPr bwMode="auto">
          <a:xfrm>
            <a:off x="5572125" y="3143250"/>
            <a:ext cx="10620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=</a:t>
            </a:r>
          </a:p>
        </p:txBody>
      </p:sp>
      <p:sp>
        <p:nvSpPr>
          <p:cNvPr id="10247" name="Прямоугольник 16"/>
          <p:cNvSpPr>
            <a:spLocks noChangeArrowheads="1"/>
          </p:cNvSpPr>
          <p:nvPr/>
        </p:nvSpPr>
        <p:spPr bwMode="auto">
          <a:xfrm>
            <a:off x="2214563" y="3214688"/>
            <a:ext cx="10620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2000" b="1"/>
              <a:t>+</a:t>
            </a:r>
            <a:endParaRPr lang="ru-RU" sz="12000"/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1357313" y="3929063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>
              <a:solidFill>
                <a:srgbClr val="0000FF"/>
              </a:solidFill>
            </a:endParaRPr>
          </a:p>
        </p:txBody>
      </p:sp>
      <p:sp>
        <p:nvSpPr>
          <p:cNvPr id="10249" name="Oval 10"/>
          <p:cNvSpPr>
            <a:spLocks noChangeArrowheads="1"/>
          </p:cNvSpPr>
          <p:nvPr/>
        </p:nvSpPr>
        <p:spPr bwMode="auto">
          <a:xfrm>
            <a:off x="3286125" y="3857625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0250" name="Oval 4"/>
          <p:cNvSpPr>
            <a:spLocks noChangeArrowheads="1"/>
          </p:cNvSpPr>
          <p:nvPr/>
        </p:nvSpPr>
        <p:spPr bwMode="auto">
          <a:xfrm>
            <a:off x="6929438" y="3357563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7715250" y="3357563"/>
            <a:ext cx="685800" cy="6858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0252" name="Oval 10"/>
          <p:cNvSpPr>
            <a:spLocks noChangeArrowheads="1"/>
          </p:cNvSpPr>
          <p:nvPr/>
        </p:nvSpPr>
        <p:spPr bwMode="auto">
          <a:xfrm>
            <a:off x="4786313" y="3857625"/>
            <a:ext cx="6858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Ovr>
    <a:masterClrMapping/>
  </p:clrMapOvr>
  <p:transition advTm="12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/>
      <p:bldP spid="10244" grpId="0" animBg="1"/>
      <p:bldP spid="14" grpId="0" animBg="1"/>
      <p:bldP spid="10249" grpId="0" animBg="1"/>
      <p:bldP spid="10250" grpId="0" animBg="1"/>
      <p:bldP spid="15" grpId="0" animBg="1"/>
      <p:bldP spid="10252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252</Words>
  <Application>Microsoft Office PowerPoint</Application>
  <PresentationFormat>Экран (4:3)</PresentationFormat>
  <Paragraphs>74</Paragraphs>
  <Slides>46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9" baseType="lpstr">
      <vt:lpstr>Arial</vt:lpstr>
      <vt:lpstr>Times New Roman</vt:lpstr>
      <vt:lpstr>Оформление по умолчанию</vt:lpstr>
      <vt:lpstr>СЛОЖЕНИЕ В ПРЕДЕЛАХ ДЕСЯТИ</vt:lpstr>
      <vt:lpstr>1+1=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5+1= 6</vt:lpstr>
      <vt:lpstr>1+6= 7</vt:lpstr>
      <vt:lpstr>2+5= 7</vt:lpstr>
      <vt:lpstr>3+4= 7</vt:lpstr>
      <vt:lpstr>4+3= 7</vt:lpstr>
      <vt:lpstr>5+2= 7</vt:lpstr>
      <vt:lpstr>6+1= 7</vt:lpstr>
      <vt:lpstr>1+7= 8</vt:lpstr>
      <vt:lpstr>2+6= 8</vt:lpstr>
      <vt:lpstr>3+5= 8</vt:lpstr>
      <vt:lpstr>4+4= 8</vt:lpstr>
      <vt:lpstr>5+3= 8</vt:lpstr>
      <vt:lpstr>6+2= 8</vt:lpstr>
      <vt:lpstr>7+1= 8</vt:lpstr>
      <vt:lpstr>1+8= 9</vt:lpstr>
      <vt:lpstr>2+7= 9</vt:lpstr>
      <vt:lpstr>3+6= 9</vt:lpstr>
      <vt:lpstr>4+5= 9</vt:lpstr>
      <vt:lpstr>5+4= 9</vt:lpstr>
      <vt:lpstr>6+3= 9</vt:lpstr>
      <vt:lpstr>7+2= 9</vt:lpstr>
      <vt:lpstr>8+1= 9</vt:lpstr>
      <vt:lpstr>1+9= 10</vt:lpstr>
      <vt:lpstr>2+8= 10</vt:lpstr>
      <vt:lpstr>3+7= 10</vt:lpstr>
      <vt:lpstr>4+6= 10</vt:lpstr>
      <vt:lpstr>5+5= 10</vt:lpstr>
      <vt:lpstr>6+4= 10</vt:lpstr>
      <vt:lpstr>7+3= 10</vt:lpstr>
      <vt:lpstr>8+2= 10</vt:lpstr>
      <vt:lpstr>9+1= 10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Андрей</dc:creator>
  <cp:lastModifiedBy>Андрей</cp:lastModifiedBy>
  <cp:revision>34</cp:revision>
  <dcterms:created xsi:type="dcterms:W3CDTF">1601-01-01T00:00:00Z</dcterms:created>
  <dcterms:modified xsi:type="dcterms:W3CDTF">2014-09-24T03:14:06Z</dcterms:modified>
</cp:coreProperties>
</file>