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8" r:id="rId4"/>
    <p:sldId id="302" r:id="rId5"/>
    <p:sldId id="303" r:id="rId6"/>
    <p:sldId id="305" r:id="rId7"/>
    <p:sldId id="304" r:id="rId8"/>
    <p:sldId id="306" r:id="rId9"/>
    <p:sldId id="307" r:id="rId10"/>
    <p:sldId id="310" r:id="rId11"/>
    <p:sldId id="309" r:id="rId12"/>
    <p:sldId id="311" r:id="rId13"/>
    <p:sldId id="312" r:id="rId14"/>
    <p:sldId id="313" r:id="rId15"/>
    <p:sldId id="314" r:id="rId16"/>
    <p:sldId id="267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1" r:id="rId26"/>
    <p:sldId id="284" r:id="rId27"/>
    <p:sldId id="282" r:id="rId28"/>
    <p:sldId id="280" r:id="rId29"/>
    <p:sldId id="278" r:id="rId30"/>
    <p:sldId id="285" r:id="rId31"/>
    <p:sldId id="287" r:id="rId32"/>
    <p:sldId id="289" r:id="rId33"/>
    <p:sldId id="291" r:id="rId34"/>
    <p:sldId id="292" r:id="rId35"/>
    <p:sldId id="290" r:id="rId36"/>
    <p:sldId id="288" r:id="rId37"/>
    <p:sldId id="286" r:id="rId38"/>
    <p:sldId id="293" r:id="rId39"/>
    <p:sldId id="295" r:id="rId40"/>
    <p:sldId id="297" r:id="rId41"/>
    <p:sldId id="299" r:id="rId42"/>
    <p:sldId id="301" r:id="rId43"/>
    <p:sldId id="300" r:id="rId44"/>
    <p:sldId id="298" r:id="rId45"/>
    <p:sldId id="296" r:id="rId46"/>
    <p:sldId id="294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3" autoAdjust="0"/>
  </p:normalViewPr>
  <p:slideViewPr>
    <p:cSldViewPr>
      <p:cViewPr varScale="1">
        <p:scale>
          <a:sx n="103" d="100"/>
          <a:sy n="103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85C71-3522-4F9B-A814-9F65C7F09A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2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E0444-BD0C-4040-9707-4DFA7387DE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4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82481-6622-447D-88FB-381ABA9167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EB671-E4D6-492E-A268-3CBE7FD26C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6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0CAE9-90EF-4A46-9634-C444F66E32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4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D8E39-185A-4999-951F-B2661C54A6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97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F0FD3-EB26-4A88-861B-9F3317573E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34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54FFF2-08FD-4C34-8A11-40D7A3B013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70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1AB84-C8EA-41E4-9290-9F072CF935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75B26D-094D-466C-BCEE-0D296EFC6F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00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CE579-E2F2-4B4B-AB9D-A1277BD4C5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0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07D876-053E-45F8-AD0B-ACD3B2742FF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4916488"/>
          </a:xfrm>
        </p:spPr>
        <p:txBody>
          <a:bodyPr/>
          <a:lstStyle/>
          <a:p>
            <a:pPr eaLnBrk="1" hangingPunct="1"/>
            <a:r>
              <a:rPr lang="uk-UA" sz="8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ЛОЖЕНИЕ</a:t>
            </a:r>
            <a:r>
              <a:rPr lang="uk-UA" sz="8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ПРЕДЕЛАХ ДЕСЯТИ</a:t>
            </a:r>
            <a:endParaRPr lang="ru-RU" sz="8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60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3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2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42875" y="40005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1268" name="Oval 10"/>
          <p:cNvSpPr>
            <a:spLocks noChangeArrowheads="1"/>
          </p:cNvSpPr>
          <p:nvPr/>
        </p:nvSpPr>
        <p:spPr bwMode="auto">
          <a:xfrm>
            <a:off x="4071938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1269" name="Прямоугольник 15"/>
          <p:cNvSpPr>
            <a:spLocks noChangeArrowheads="1"/>
          </p:cNvSpPr>
          <p:nvPr/>
        </p:nvSpPr>
        <p:spPr bwMode="auto">
          <a:xfrm>
            <a:off x="5572125" y="3143250"/>
            <a:ext cx="10620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1270" name="Прямоугольник 16"/>
          <p:cNvSpPr>
            <a:spLocks noChangeArrowheads="1"/>
          </p:cNvSpPr>
          <p:nvPr/>
        </p:nvSpPr>
        <p:spPr bwMode="auto">
          <a:xfrm>
            <a:off x="2500313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1571625" y="40005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1273" name="Oval 4"/>
          <p:cNvSpPr>
            <a:spLocks noChangeArrowheads="1"/>
          </p:cNvSpPr>
          <p:nvPr/>
        </p:nvSpPr>
        <p:spPr bwMode="auto">
          <a:xfrm>
            <a:off x="7286625" y="428625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7215188" y="3571875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1275" name="Oval 10"/>
          <p:cNvSpPr>
            <a:spLocks noChangeArrowheads="1"/>
          </p:cNvSpPr>
          <p:nvPr/>
        </p:nvSpPr>
        <p:spPr bwMode="auto">
          <a:xfrm>
            <a:off x="4786313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857250" y="40005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7286625" y="5000625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7286625" y="571500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0" name="Oval 4"/>
          <p:cNvSpPr>
            <a:spLocks noChangeArrowheads="1"/>
          </p:cNvSpPr>
          <p:nvPr/>
        </p:nvSpPr>
        <p:spPr bwMode="auto">
          <a:xfrm>
            <a:off x="7143750" y="285750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1268" grpId="0" animBg="1"/>
      <p:bldP spid="14" grpId="0" animBg="1"/>
      <p:bldP spid="11273" grpId="0" animBg="1"/>
      <p:bldP spid="15" grpId="0" animBg="1"/>
      <p:bldP spid="11275" grpId="0" animBg="1"/>
      <p:bldP spid="19" grpId="0" animBg="1"/>
      <p:bldP spid="17" grpId="0" animBg="1"/>
      <p:bldP spid="18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 dirty="0">
                <a:solidFill>
                  <a:srgbClr val="0000FF"/>
                </a:solidFill>
              </a:rPr>
              <a:t>4  </a:t>
            </a:r>
            <a:r>
              <a:rPr lang="ru-RU" sz="14400" b="1" dirty="0"/>
              <a:t>+ </a:t>
            </a:r>
            <a:r>
              <a:rPr lang="ru-RU" sz="17300" b="1" dirty="0">
                <a:solidFill>
                  <a:srgbClr val="7030A0"/>
                </a:solidFill>
              </a:rPr>
              <a:t>1 </a:t>
            </a:r>
            <a:r>
              <a:rPr lang="ru-RU" sz="14400" b="1" dirty="0"/>
              <a:t>=</a:t>
            </a:r>
            <a:r>
              <a:rPr lang="ru-RU" sz="17300" b="1" dirty="0">
                <a:solidFill>
                  <a:schemeClr val="tx2"/>
                </a:solidFill>
              </a:rPr>
              <a:t> </a:t>
            </a:r>
            <a:r>
              <a:rPr lang="ru-RU" sz="173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785813" y="3286125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2292" name="Oval 10"/>
          <p:cNvSpPr>
            <a:spLocks noChangeArrowheads="1"/>
          </p:cNvSpPr>
          <p:nvPr/>
        </p:nvSpPr>
        <p:spPr bwMode="auto">
          <a:xfrm>
            <a:off x="4429125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5400000">
            <a:off x="6440488" y="4137025"/>
            <a:ext cx="2209800" cy="685800"/>
            <a:chOff x="4176" y="2448"/>
            <a:chExt cx="1392" cy="432"/>
          </a:xfrm>
        </p:grpSpPr>
        <p:grpSp>
          <p:nvGrpSpPr>
            <p:cNvPr id="12301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2303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2304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2302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2294" name="Прямоугольник 15"/>
          <p:cNvSpPr>
            <a:spLocks noChangeArrowheads="1"/>
          </p:cNvSpPr>
          <p:nvPr/>
        </p:nvSpPr>
        <p:spPr bwMode="auto">
          <a:xfrm>
            <a:off x="5786438" y="3071813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2295" name="Прямоугольник 16"/>
          <p:cNvSpPr>
            <a:spLocks noChangeArrowheads="1"/>
          </p:cNvSpPr>
          <p:nvPr/>
        </p:nvSpPr>
        <p:spPr bwMode="auto">
          <a:xfrm>
            <a:off x="2428875" y="3143250"/>
            <a:ext cx="10620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785813" y="4071938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7143750" y="2643188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785813" y="485775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8" name="Oval 3"/>
          <p:cNvSpPr>
            <a:spLocks noChangeArrowheads="1"/>
          </p:cNvSpPr>
          <p:nvPr/>
        </p:nvSpPr>
        <p:spPr bwMode="auto">
          <a:xfrm>
            <a:off x="857250" y="56435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7215188" y="56435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2292" grpId="0" animBg="1"/>
      <p:bldP spid="14" grpId="0" animBg="1"/>
      <p:bldP spid="13" grpId="0" animBg="1"/>
      <p:bldP spid="15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28625" y="500063"/>
            <a:ext cx="838200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1 </a:t>
            </a:r>
            <a:r>
              <a:rPr lang="ru-RU" sz="14400" b="1"/>
              <a:t>+ </a:t>
            </a:r>
            <a:r>
              <a:rPr lang="ru-RU" sz="17300" b="1">
                <a:solidFill>
                  <a:srgbClr val="7030A0"/>
                </a:solidFill>
              </a:rPr>
              <a:t>5 </a:t>
            </a:r>
            <a:r>
              <a:rPr lang="ru-RU" sz="144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714375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rot="5400000">
            <a:off x="2986074" y="4086232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4108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 rot="5400000">
            <a:off x="5524500" y="3119438"/>
            <a:ext cx="2209800" cy="685800"/>
            <a:chOff x="4176" y="2448"/>
            <a:chExt cx="1392" cy="432"/>
          </a:xfrm>
        </p:grpSpPr>
        <p:grpSp>
          <p:nvGrpSpPr>
            <p:cNvPr id="13325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3327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3328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3326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3318" name="Прямоугольник 15"/>
          <p:cNvSpPr>
            <a:spLocks noChangeArrowheads="1"/>
          </p:cNvSpPr>
          <p:nvPr/>
        </p:nvSpPr>
        <p:spPr bwMode="auto">
          <a:xfrm>
            <a:off x="4643438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3319" name="Прямоугольник 16"/>
          <p:cNvSpPr>
            <a:spLocks noChangeArrowheads="1"/>
          </p:cNvSpPr>
          <p:nvPr/>
        </p:nvSpPr>
        <p:spPr bwMode="auto">
          <a:xfrm>
            <a:off x="1857375" y="3214688"/>
            <a:ext cx="1062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3320" name="Oval 10"/>
          <p:cNvSpPr>
            <a:spLocks noChangeArrowheads="1"/>
          </p:cNvSpPr>
          <p:nvPr/>
        </p:nvSpPr>
        <p:spPr bwMode="auto">
          <a:xfrm>
            <a:off x="3357563" y="300037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8" name="Oval 3"/>
          <p:cNvSpPr>
            <a:spLocks noChangeArrowheads="1"/>
          </p:cNvSpPr>
          <p:nvPr/>
        </p:nvSpPr>
        <p:spPr bwMode="auto">
          <a:xfrm>
            <a:off x="6286500" y="4643438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6286500" y="535781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 rot="5400000">
            <a:off x="2986074" y="5586430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3" name="Oval 3"/>
          <p:cNvSpPr>
            <a:spLocks noChangeArrowheads="1"/>
          </p:cNvSpPr>
          <p:nvPr/>
        </p:nvSpPr>
        <p:spPr bwMode="auto">
          <a:xfrm>
            <a:off x="6286500" y="6072188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3320" grpId="0" animBg="1"/>
      <p:bldP spid="18" grpId="0" animBg="1"/>
      <p:bldP spid="21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2</a:t>
            </a:r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4 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785813" y="33575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4340" name="Oval 10"/>
          <p:cNvSpPr>
            <a:spLocks noChangeArrowheads="1"/>
          </p:cNvSpPr>
          <p:nvPr/>
        </p:nvSpPr>
        <p:spPr bwMode="auto">
          <a:xfrm>
            <a:off x="3428991" y="4514853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5400000">
            <a:off x="5738813" y="2976563"/>
            <a:ext cx="2209800" cy="685800"/>
            <a:chOff x="4176" y="2448"/>
            <a:chExt cx="1392" cy="432"/>
          </a:xfrm>
        </p:grpSpPr>
        <p:grpSp>
          <p:nvGrpSpPr>
            <p:cNvPr id="14352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4354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4355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4353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4342" name="Прямоугольник 15"/>
          <p:cNvSpPr>
            <a:spLocks noChangeArrowheads="1"/>
          </p:cNvSpPr>
          <p:nvPr/>
        </p:nvSpPr>
        <p:spPr bwMode="auto">
          <a:xfrm>
            <a:off x="4714875" y="3143250"/>
            <a:ext cx="10620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4343" name="Прямоугольник 16"/>
          <p:cNvSpPr>
            <a:spLocks noChangeArrowheads="1"/>
          </p:cNvSpPr>
          <p:nvPr/>
        </p:nvSpPr>
        <p:spPr bwMode="auto">
          <a:xfrm>
            <a:off x="2214563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785813" y="4143375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4345" name="Oval 10"/>
          <p:cNvSpPr>
            <a:spLocks noChangeArrowheads="1"/>
          </p:cNvSpPr>
          <p:nvPr/>
        </p:nvSpPr>
        <p:spPr bwMode="auto">
          <a:xfrm>
            <a:off x="3428991" y="5321970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 rot="5400000">
            <a:off x="3057511" y="3336256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18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 rot="5400000">
            <a:off x="5810250" y="5262563"/>
            <a:ext cx="2209800" cy="685800"/>
            <a:chOff x="4176" y="2448"/>
            <a:chExt cx="1392" cy="432"/>
          </a:xfrm>
        </p:grpSpPr>
        <p:grpSp>
          <p:nvGrpSpPr>
            <p:cNvPr id="14348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4350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4351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4349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4340" grpId="0" animBg="1"/>
      <p:bldP spid="14" grpId="0" animBg="1"/>
      <p:bldP spid="143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3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3 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42875" y="40005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5364" name="Oval 10"/>
          <p:cNvSpPr>
            <a:spLocks noChangeArrowheads="1"/>
          </p:cNvSpPr>
          <p:nvPr/>
        </p:nvSpPr>
        <p:spPr bwMode="auto">
          <a:xfrm>
            <a:off x="4108326" y="3840956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786563" y="3429000"/>
            <a:ext cx="2209800" cy="685800"/>
            <a:chOff x="4176" y="2448"/>
            <a:chExt cx="1392" cy="432"/>
          </a:xfrm>
        </p:grpSpPr>
        <p:grpSp>
          <p:nvGrpSpPr>
            <p:cNvPr id="15377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5379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5380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5378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5366" name="Прямоугольник 15"/>
          <p:cNvSpPr>
            <a:spLocks noChangeArrowheads="1"/>
          </p:cNvSpPr>
          <p:nvPr/>
        </p:nvSpPr>
        <p:spPr bwMode="auto">
          <a:xfrm>
            <a:off x="5643563" y="3143250"/>
            <a:ext cx="10620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5367" name="Прямоугольник 16"/>
          <p:cNvSpPr>
            <a:spLocks noChangeArrowheads="1"/>
          </p:cNvSpPr>
          <p:nvPr/>
        </p:nvSpPr>
        <p:spPr bwMode="auto">
          <a:xfrm>
            <a:off x="2357438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1571625" y="40005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5369" name="Oval 10"/>
          <p:cNvSpPr>
            <a:spLocks noChangeArrowheads="1"/>
          </p:cNvSpPr>
          <p:nvPr/>
        </p:nvSpPr>
        <p:spPr bwMode="auto">
          <a:xfrm>
            <a:off x="4929188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9" name="Oval 3"/>
          <p:cNvSpPr>
            <a:spLocks noChangeArrowheads="1"/>
          </p:cNvSpPr>
          <p:nvPr/>
        </p:nvSpPr>
        <p:spPr bwMode="auto">
          <a:xfrm>
            <a:off x="857250" y="40005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5371" name="Oval 10"/>
          <p:cNvSpPr>
            <a:spLocks noChangeArrowheads="1"/>
          </p:cNvSpPr>
          <p:nvPr/>
        </p:nvSpPr>
        <p:spPr bwMode="auto">
          <a:xfrm>
            <a:off x="3357563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6563" y="4286250"/>
            <a:ext cx="2209800" cy="685800"/>
            <a:chOff x="4176" y="2448"/>
            <a:chExt cx="1392" cy="432"/>
          </a:xfrm>
        </p:grpSpPr>
        <p:grpSp>
          <p:nvGrpSpPr>
            <p:cNvPr id="15373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5375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5376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5374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5364" grpId="0" animBg="1"/>
      <p:bldP spid="14" grpId="0" animBg="1"/>
      <p:bldP spid="15369" grpId="0" animBg="1"/>
      <p:bldP spid="19" grpId="0" animBg="1"/>
      <p:bldP spid="153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4</a:t>
            </a:r>
            <a:r>
              <a:rPr lang="ru-RU" sz="8000" b="1">
                <a:solidFill>
                  <a:srgbClr val="0000FF"/>
                </a:solidFill>
              </a:rPr>
              <a:t>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2 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785813" y="34290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5400000">
            <a:off x="5738813" y="2976563"/>
            <a:ext cx="2209800" cy="685800"/>
            <a:chOff x="4176" y="2448"/>
            <a:chExt cx="1392" cy="432"/>
          </a:xfrm>
        </p:grpSpPr>
        <p:grpSp>
          <p:nvGrpSpPr>
            <p:cNvPr id="16400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6402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6403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6401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6389" name="Прямоугольник 15"/>
          <p:cNvSpPr>
            <a:spLocks noChangeArrowheads="1"/>
          </p:cNvSpPr>
          <p:nvPr/>
        </p:nvSpPr>
        <p:spPr bwMode="auto">
          <a:xfrm>
            <a:off x="4714875" y="3143250"/>
            <a:ext cx="10620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6390" name="Прямоугольник 16"/>
          <p:cNvSpPr>
            <a:spLocks noChangeArrowheads="1"/>
          </p:cNvSpPr>
          <p:nvPr/>
        </p:nvSpPr>
        <p:spPr bwMode="auto">
          <a:xfrm>
            <a:off x="2214563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785813" y="4143375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 rot="5400000">
            <a:off x="3057512" y="3871918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18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 rot="5400000">
            <a:off x="5810250" y="5262563"/>
            <a:ext cx="2209800" cy="685800"/>
            <a:chOff x="4176" y="2448"/>
            <a:chExt cx="1392" cy="432"/>
          </a:xfrm>
        </p:grpSpPr>
        <p:grpSp>
          <p:nvGrpSpPr>
            <p:cNvPr id="16396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6398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6399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6397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25" name="Oval 3"/>
          <p:cNvSpPr>
            <a:spLocks noChangeArrowheads="1"/>
          </p:cNvSpPr>
          <p:nvPr/>
        </p:nvSpPr>
        <p:spPr bwMode="auto">
          <a:xfrm>
            <a:off x="785813" y="485775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26" name="Oval 3"/>
          <p:cNvSpPr>
            <a:spLocks noChangeArrowheads="1"/>
          </p:cNvSpPr>
          <p:nvPr/>
        </p:nvSpPr>
        <p:spPr bwMode="auto">
          <a:xfrm>
            <a:off x="785813" y="2714625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5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1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6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2916238" y="3644900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19700" y="3933825"/>
            <a:ext cx="1066800" cy="609600"/>
            <a:chOff x="3264" y="2496"/>
            <a:chExt cx="672" cy="384"/>
          </a:xfrm>
        </p:grpSpPr>
        <p:sp>
          <p:nvSpPr>
            <p:cNvPr id="17432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7433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4356100" y="386080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750" y="3573463"/>
            <a:ext cx="2270125" cy="1477962"/>
            <a:chOff x="4195" y="2296"/>
            <a:chExt cx="1430" cy="931"/>
          </a:xfrm>
        </p:grpSpPr>
        <p:grpSp>
          <p:nvGrpSpPr>
            <p:cNvPr id="17425" name="Group 9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17430" name="Oval 1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7431" name="Oval 1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7426" name="Group 12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17428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7429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7427" name="Oval 15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6372225" y="3644900"/>
            <a:ext cx="2270125" cy="1477963"/>
            <a:chOff x="4014" y="2296"/>
            <a:chExt cx="1430" cy="931"/>
          </a:xfrm>
        </p:grpSpPr>
        <p:grpSp>
          <p:nvGrpSpPr>
            <p:cNvPr id="17416" name="Group 17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17423" name="Oval 1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7424" name="Oval 1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7417" name="Group 20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17421" name="Oval 21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7422" name="Oval 22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7418" name="Group 23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17419" name="Oval 24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7420" name="Oval 25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dirty="0" smtClean="0">
                <a:solidFill>
                  <a:srgbClr val="FF0000"/>
                </a:solidFill>
              </a:rPr>
              <a:t>1</a:t>
            </a:r>
            <a:r>
              <a:rPr lang="ru-RU" sz="18900" b="1" dirty="0" smtClean="0">
                <a:solidFill>
                  <a:srgbClr val="33CC33"/>
                </a:solidFill>
              </a:rPr>
              <a:t>+</a:t>
            </a:r>
            <a:r>
              <a:rPr lang="en-US" sz="18900" b="1" dirty="0" smtClean="0">
                <a:solidFill>
                  <a:srgbClr val="FF0000"/>
                </a:solidFill>
              </a:rPr>
              <a:t>6</a:t>
            </a:r>
            <a:r>
              <a:rPr lang="ru-RU" sz="18900" b="1" dirty="0" smtClean="0">
                <a:solidFill>
                  <a:srgbClr val="33CC33"/>
                </a:solidFill>
              </a:rPr>
              <a:t>=</a:t>
            </a:r>
            <a:r>
              <a:rPr lang="ru-RU" sz="18900" b="1" dirty="0" smtClean="0"/>
              <a:t> </a:t>
            </a:r>
            <a:r>
              <a:rPr lang="en-US" sz="18900" b="1" dirty="0" smtClean="0">
                <a:solidFill>
                  <a:srgbClr val="FF0000"/>
                </a:solidFill>
              </a:rPr>
              <a:t>7</a:t>
            </a:r>
            <a:endParaRPr lang="ru-RU" sz="18900" b="1" dirty="0" smtClean="0">
              <a:solidFill>
                <a:srgbClr val="FF0000"/>
              </a:solidFill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7637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18458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8459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900113" y="37893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987675" y="3500438"/>
            <a:ext cx="2270125" cy="1477962"/>
            <a:chOff x="1882" y="2205"/>
            <a:chExt cx="1430" cy="931"/>
          </a:xfrm>
        </p:grpSpPr>
        <p:grpSp>
          <p:nvGrpSpPr>
            <p:cNvPr id="18450" name="Group 9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18456" name="Oval 1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8457" name="Oval 1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8451" name="Group 12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18454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8455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8452" name="Oval 15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8453" name="Oval 26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6372225" y="3213100"/>
            <a:ext cx="2270125" cy="2270125"/>
            <a:chOff x="4014" y="2296"/>
            <a:chExt cx="1430" cy="1430"/>
          </a:xfrm>
        </p:grpSpPr>
        <p:grpSp>
          <p:nvGrpSpPr>
            <p:cNvPr id="18440" name="Group 17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18448" name="Oval 1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8449" name="Oval 1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8441" name="Group 20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18446" name="Oval 21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8447" name="Oval 22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8442" name="Group 23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18444" name="Oval 24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8445" name="Oval 25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8443" name="Oval 28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2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5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7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2051050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4005263"/>
            <a:ext cx="1066800" cy="609600"/>
            <a:chOff x="3264" y="2496"/>
            <a:chExt cx="672" cy="384"/>
          </a:xfrm>
        </p:grpSpPr>
        <p:sp>
          <p:nvSpPr>
            <p:cNvPr id="19483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9484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95288" y="3789363"/>
            <a:ext cx="1477962" cy="685800"/>
            <a:chOff x="249" y="2387"/>
            <a:chExt cx="931" cy="432"/>
          </a:xfrm>
        </p:grpSpPr>
        <p:sp>
          <p:nvSpPr>
            <p:cNvPr id="19481" name="Oval 15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9482" name="Oval 16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516688" y="3213100"/>
            <a:ext cx="2270125" cy="2270125"/>
            <a:chOff x="4014" y="2296"/>
            <a:chExt cx="1430" cy="1430"/>
          </a:xfrm>
        </p:grpSpPr>
        <p:grpSp>
          <p:nvGrpSpPr>
            <p:cNvPr id="19471" name="Group 28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19479" name="Oval 2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9480" name="Oval 3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9472" name="Group 31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19477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9478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9473" name="Group 34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19475" name="Oval 3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9476" name="Oval 3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9474" name="Oval 37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3276600" y="3284538"/>
            <a:ext cx="2270125" cy="1477962"/>
            <a:chOff x="4195" y="2296"/>
            <a:chExt cx="1430" cy="931"/>
          </a:xfrm>
        </p:grpSpPr>
        <p:grpSp>
          <p:nvGrpSpPr>
            <p:cNvPr id="19464" name="Group 39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19469" name="Oval 4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9470" name="Oval 4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19465" name="Group 42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19467" name="Oval 4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9468" name="Oval 4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9466" name="Oval 45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3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4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7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051050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0508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0509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8313" y="3573463"/>
            <a:ext cx="1439862" cy="1333500"/>
            <a:chOff x="249" y="2387"/>
            <a:chExt cx="931" cy="840"/>
          </a:xfrm>
        </p:grpSpPr>
        <p:sp>
          <p:nvSpPr>
            <p:cNvPr id="20504" name="Oval 13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0505" name="Group 14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20506" name="Oval 15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0507" name="Oval 16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516688" y="3213100"/>
            <a:ext cx="2270125" cy="2270125"/>
            <a:chOff x="4014" y="2296"/>
            <a:chExt cx="1430" cy="1430"/>
          </a:xfrm>
        </p:grpSpPr>
        <p:grpSp>
          <p:nvGrpSpPr>
            <p:cNvPr id="20494" name="Group 28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20502" name="Oval 2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0503" name="Oval 3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0495" name="Group 31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20500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0501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0496" name="Group 34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20498" name="Oval 3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0499" name="Oval 3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0497" name="Oval 37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3419475" y="3429000"/>
            <a:ext cx="1447800" cy="1477963"/>
            <a:chOff x="1882" y="2205"/>
            <a:chExt cx="912" cy="931"/>
          </a:xfrm>
        </p:grpSpPr>
        <p:grpSp>
          <p:nvGrpSpPr>
            <p:cNvPr id="20488" name="Group 39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0492" name="Oval 4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0493" name="Oval 4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0489" name="Group 42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0490" name="Oval 4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0491" name="Oval 4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2971800"/>
          </a:xfrm>
        </p:spPr>
        <p:txBody>
          <a:bodyPr/>
          <a:lstStyle/>
          <a:p>
            <a:pPr algn="l" eaLnBrk="1" hangingPunct="1"/>
            <a:r>
              <a:rPr lang="ru-RU" sz="17300" b="1" smtClean="0">
                <a:solidFill>
                  <a:srgbClr val="0000FF"/>
                </a:solidFill>
              </a:rPr>
              <a:t>1</a:t>
            </a:r>
            <a:r>
              <a:rPr lang="ru-RU" sz="17300" b="1" smtClean="0">
                <a:solidFill>
                  <a:schemeClr val="tx1"/>
                </a:solidFill>
              </a:rPr>
              <a:t>+</a:t>
            </a:r>
            <a:r>
              <a:rPr lang="ru-RU" sz="17300" b="1" smtClean="0">
                <a:solidFill>
                  <a:srgbClr val="7030A0"/>
                </a:solidFill>
              </a:rPr>
              <a:t>1</a:t>
            </a:r>
            <a:r>
              <a:rPr lang="ru-RU" sz="17300" b="1" smtClean="0">
                <a:solidFill>
                  <a:schemeClr val="tx1"/>
                </a:solidFill>
              </a:rPr>
              <a:t>=</a:t>
            </a:r>
            <a:r>
              <a:rPr lang="ru-RU" sz="17300" b="1" smtClean="0"/>
              <a:t> </a:t>
            </a:r>
            <a:r>
              <a:rPr lang="ru-RU" sz="17300" b="1" smtClean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629400" y="3886200"/>
            <a:ext cx="1447800" cy="685800"/>
            <a:chOff x="4176" y="2448"/>
            <a:chExt cx="912" cy="432"/>
          </a:xfrm>
        </p:grpSpPr>
        <p:sp>
          <p:nvSpPr>
            <p:cNvPr id="3080" name="Oval 4"/>
            <p:cNvSpPr>
              <a:spLocks noChangeArrowheads="1"/>
            </p:cNvSpPr>
            <p:nvPr/>
          </p:nvSpPr>
          <p:spPr bwMode="auto">
            <a:xfrm>
              <a:off x="417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081" name="Oval 5"/>
            <p:cNvSpPr>
              <a:spLocks noChangeArrowheads="1"/>
            </p:cNvSpPr>
            <p:nvPr/>
          </p:nvSpPr>
          <p:spPr bwMode="auto">
            <a:xfrm>
              <a:off x="465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3500438" y="3786188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7030A0"/>
              </a:solidFill>
            </a:endParaRP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1000125" y="3857625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078" name="Прямоугольник 11"/>
          <p:cNvSpPr>
            <a:spLocks noChangeArrowheads="1"/>
          </p:cNvSpPr>
          <p:nvPr/>
        </p:nvSpPr>
        <p:spPr bwMode="auto">
          <a:xfrm>
            <a:off x="2143125" y="3143250"/>
            <a:ext cx="10001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</a:p>
        </p:txBody>
      </p:sp>
      <p:sp>
        <p:nvSpPr>
          <p:cNvPr id="3079" name="Прямоугольник 12"/>
          <p:cNvSpPr>
            <a:spLocks noChangeArrowheads="1"/>
          </p:cNvSpPr>
          <p:nvPr/>
        </p:nvSpPr>
        <p:spPr bwMode="auto">
          <a:xfrm>
            <a:off x="5214938" y="3286125"/>
            <a:ext cx="10620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</p:spTree>
  </p:cSld>
  <p:clrMapOvr>
    <a:masterClrMapping/>
  </p:clrMapOvr>
  <p:transition advTm="60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8" grpId="0" animBg="1"/>
      <p:bldP spid="440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4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3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7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2051050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1532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1533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39750" y="3500438"/>
            <a:ext cx="1447800" cy="1477962"/>
            <a:chOff x="1882" y="2205"/>
            <a:chExt cx="912" cy="931"/>
          </a:xfrm>
        </p:grpSpPr>
        <p:grpSp>
          <p:nvGrpSpPr>
            <p:cNvPr id="21526" name="Group 8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1530" name="Oval 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1531" name="Oval 1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1527" name="Group 11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1528" name="Oval 1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1529" name="Oval 1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492500" y="3573463"/>
            <a:ext cx="1439863" cy="1333500"/>
            <a:chOff x="249" y="2387"/>
            <a:chExt cx="931" cy="840"/>
          </a:xfrm>
        </p:grpSpPr>
        <p:sp>
          <p:nvSpPr>
            <p:cNvPr id="21522" name="Oval 28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1523" name="Group 29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21524" name="Oval 30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1525" name="Oval 31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6516688" y="3213100"/>
            <a:ext cx="2270125" cy="2270125"/>
            <a:chOff x="4014" y="2296"/>
            <a:chExt cx="1430" cy="1430"/>
          </a:xfrm>
        </p:grpSpPr>
        <p:grpSp>
          <p:nvGrpSpPr>
            <p:cNvPr id="21512" name="Group 33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21520" name="Oval 34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1521" name="Oval 35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1513" name="Group 36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21518" name="Oval 37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1519" name="Oval 38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1514" name="Group 39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21516" name="Oval 40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1517" name="Oval 41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1515" name="Oval 42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5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2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7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21955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4005263"/>
            <a:ext cx="1066800" cy="609600"/>
            <a:chOff x="3264" y="2496"/>
            <a:chExt cx="672" cy="384"/>
          </a:xfrm>
        </p:grpSpPr>
        <p:sp>
          <p:nvSpPr>
            <p:cNvPr id="22555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2556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35375" y="3789363"/>
            <a:ext cx="1477963" cy="685800"/>
            <a:chOff x="249" y="2387"/>
            <a:chExt cx="931" cy="432"/>
          </a:xfrm>
        </p:grpSpPr>
        <p:sp>
          <p:nvSpPr>
            <p:cNvPr id="22553" name="Oval 8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2554" name="Oval 9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516688" y="3213100"/>
            <a:ext cx="2270125" cy="2270125"/>
            <a:chOff x="4014" y="2296"/>
            <a:chExt cx="1430" cy="1430"/>
          </a:xfrm>
        </p:grpSpPr>
        <p:grpSp>
          <p:nvGrpSpPr>
            <p:cNvPr id="22543" name="Group 11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22551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552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2544" name="Group 14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22549" name="Oval 1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550" name="Oval 1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2545" name="Group 17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22547" name="Oval 1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548" name="Oval 1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2546" name="Oval 20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79388" y="3284538"/>
            <a:ext cx="2270125" cy="1477962"/>
            <a:chOff x="4195" y="2296"/>
            <a:chExt cx="1430" cy="931"/>
          </a:xfrm>
        </p:grpSpPr>
        <p:grpSp>
          <p:nvGrpSpPr>
            <p:cNvPr id="22536" name="Group 22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22541" name="Oval 2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542" name="Oval 2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2537" name="Group 25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22539" name="Oval 2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2540" name="Oval 2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2538" name="Oval 28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6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1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7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8432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3578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3579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4356100" y="3716338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68313" y="3357563"/>
            <a:ext cx="2270125" cy="1477962"/>
            <a:chOff x="1882" y="2205"/>
            <a:chExt cx="1430" cy="931"/>
          </a:xfrm>
        </p:grpSpPr>
        <p:grpSp>
          <p:nvGrpSpPr>
            <p:cNvPr id="23570" name="Group 9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3576" name="Oval 1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3577" name="Oval 1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3571" name="Group 12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3574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3575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3572" name="Oval 15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3573" name="Oval 16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372225" y="3213100"/>
            <a:ext cx="2270125" cy="2270125"/>
            <a:chOff x="4014" y="2296"/>
            <a:chExt cx="1430" cy="1430"/>
          </a:xfrm>
        </p:grpSpPr>
        <p:grpSp>
          <p:nvGrpSpPr>
            <p:cNvPr id="23560" name="Group 18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23568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3569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3561" name="Group 21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23566" name="Oval 2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3567" name="Oval 2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3562" name="Group 24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23564" name="Oval 2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3565" name="Oval 2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3563" name="Oval 27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  <p:bldP spid="3687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1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7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17637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4605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4606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900113" y="37893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059113" y="3213100"/>
            <a:ext cx="2270125" cy="2270125"/>
            <a:chOff x="4014" y="2296"/>
            <a:chExt cx="1430" cy="1430"/>
          </a:xfrm>
        </p:grpSpPr>
        <p:grpSp>
          <p:nvGrpSpPr>
            <p:cNvPr id="24595" name="Group 18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24603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604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4596" name="Group 21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24601" name="Oval 2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602" name="Oval 2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4597" name="Group 24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24599" name="Oval 2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600" name="Oval 2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4598" name="Oval 27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6588125" y="3213100"/>
            <a:ext cx="2270125" cy="2125663"/>
            <a:chOff x="4150" y="2251"/>
            <a:chExt cx="1430" cy="1339"/>
          </a:xfrm>
        </p:grpSpPr>
        <p:grpSp>
          <p:nvGrpSpPr>
            <p:cNvPr id="24584" name="Group 9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24593" name="Oval 1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4" name="Oval 1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4585" name="Group 12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24591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2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4586" name="Oval 15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4587" name="Oval 16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4588" name="Group 28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24589" name="Oval 2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0" name="Oval 3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  <p:bldP spid="3789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2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6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7637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5629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5630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588125" y="3213100"/>
            <a:ext cx="2270125" cy="2125663"/>
            <a:chOff x="4150" y="2251"/>
            <a:chExt cx="1430" cy="1339"/>
          </a:xfrm>
        </p:grpSpPr>
        <p:grpSp>
          <p:nvGrpSpPr>
            <p:cNvPr id="25618" name="Group 20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25627" name="Oval 2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628" name="Oval 2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5619" name="Group 23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25625" name="Oval 2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626" name="Oval 2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5620" name="Oval 26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5621" name="Oval 27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5622" name="Group 28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25623" name="Oval 2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624" name="Oval 3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79388" y="3789363"/>
            <a:ext cx="1477962" cy="685800"/>
            <a:chOff x="249" y="2387"/>
            <a:chExt cx="931" cy="432"/>
          </a:xfrm>
        </p:grpSpPr>
        <p:sp>
          <p:nvSpPr>
            <p:cNvPr id="25616" name="Oval 32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5617" name="Oval 33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2987675" y="3500438"/>
            <a:ext cx="2270125" cy="1477962"/>
            <a:chOff x="1882" y="2205"/>
            <a:chExt cx="1430" cy="931"/>
          </a:xfrm>
        </p:grpSpPr>
        <p:grpSp>
          <p:nvGrpSpPr>
            <p:cNvPr id="25608" name="Group 35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5614" name="Oval 3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615" name="Oval 3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5609" name="Group 38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5612" name="Oval 3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5613" name="Oval 4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5610" name="Oval 41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5611" name="Oval 42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3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5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17637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6654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6655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25663"/>
            <a:chOff x="4150" y="2251"/>
            <a:chExt cx="1430" cy="1339"/>
          </a:xfrm>
        </p:grpSpPr>
        <p:grpSp>
          <p:nvGrpSpPr>
            <p:cNvPr id="26643" name="Group 8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26652" name="Oval 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6653" name="Oval 1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6644" name="Group 11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26650" name="Oval 1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6651" name="Oval 1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6645" name="Oval 14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6646" name="Oval 15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6647" name="Group 16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26648" name="Oval 1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6649" name="Oval 1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250825" y="3429000"/>
            <a:ext cx="1439863" cy="1333500"/>
            <a:chOff x="249" y="2387"/>
            <a:chExt cx="931" cy="840"/>
          </a:xfrm>
        </p:grpSpPr>
        <p:sp>
          <p:nvSpPr>
            <p:cNvPr id="26639" name="Oval 32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6640" name="Group 33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26641" name="Oval 34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6642" name="Oval 35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3203575" y="3213100"/>
            <a:ext cx="2270125" cy="1477963"/>
            <a:chOff x="4195" y="2296"/>
            <a:chExt cx="1430" cy="931"/>
          </a:xfrm>
        </p:grpSpPr>
        <p:grpSp>
          <p:nvGrpSpPr>
            <p:cNvPr id="26632" name="Group 37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26637" name="Oval 3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6638" name="Oval 39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6633" name="Group 40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26635" name="Oval 4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6636" name="Oval 4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6634" name="Oval 43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4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4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19796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7679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7680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25663"/>
            <a:chOff x="4150" y="2251"/>
            <a:chExt cx="1430" cy="1339"/>
          </a:xfrm>
        </p:grpSpPr>
        <p:grpSp>
          <p:nvGrpSpPr>
            <p:cNvPr id="27668" name="Group 8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27677" name="Oval 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78" name="Oval 1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7669" name="Group 11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27675" name="Oval 1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76" name="Oval 1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7670" name="Oval 14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7671" name="Oval 15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7672" name="Group 16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27673" name="Oval 1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74" name="Oval 1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250825" y="3429000"/>
            <a:ext cx="1447800" cy="1477963"/>
            <a:chOff x="1882" y="2205"/>
            <a:chExt cx="912" cy="931"/>
          </a:xfrm>
        </p:grpSpPr>
        <p:grpSp>
          <p:nvGrpSpPr>
            <p:cNvPr id="27662" name="Group 33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7666" name="Oval 3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67" name="Oval 3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7663" name="Group 36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7664" name="Oval 3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65" name="Oval 3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3419475" y="3429000"/>
            <a:ext cx="1447800" cy="1477963"/>
            <a:chOff x="1882" y="2205"/>
            <a:chExt cx="912" cy="931"/>
          </a:xfrm>
        </p:grpSpPr>
        <p:grpSp>
          <p:nvGrpSpPr>
            <p:cNvPr id="27656" name="Group 40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7660" name="Oval 4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61" name="Oval 4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7657" name="Group 43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7658" name="Oval 4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7659" name="Oval 4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5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3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2484438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28702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8703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224" y="3251993"/>
            <a:ext cx="2270125" cy="2125663"/>
            <a:chOff x="4150" y="2251"/>
            <a:chExt cx="1430" cy="1339"/>
          </a:xfrm>
        </p:grpSpPr>
        <p:grpSp>
          <p:nvGrpSpPr>
            <p:cNvPr id="28691" name="Group 8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28700" name="Oval 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8701" name="Oval 1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8692" name="Group 11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28698" name="Oval 1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8699" name="Oval 1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8693" name="Oval 14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8694" name="Oval 15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8695" name="Group 16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28696" name="Oval 1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8697" name="Oval 1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779838" y="3500438"/>
            <a:ext cx="1439862" cy="1333500"/>
            <a:chOff x="249" y="2387"/>
            <a:chExt cx="931" cy="840"/>
          </a:xfrm>
        </p:grpSpPr>
        <p:sp>
          <p:nvSpPr>
            <p:cNvPr id="28687" name="Oval 20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8688" name="Group 21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28689" name="Oval 22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8690" name="Oval 23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395288" y="3357563"/>
            <a:ext cx="2270125" cy="1477962"/>
            <a:chOff x="4195" y="2296"/>
            <a:chExt cx="1430" cy="931"/>
          </a:xfrm>
        </p:grpSpPr>
        <p:grpSp>
          <p:nvGrpSpPr>
            <p:cNvPr id="28680" name="Group 25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28685" name="Oval 2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8686" name="Oval 2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8681" name="Group 28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28683" name="Oval 2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8684" name="Oval 3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8682" name="Oval 31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6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2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2411413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933825"/>
            <a:ext cx="1066800" cy="609600"/>
            <a:chOff x="3264" y="2496"/>
            <a:chExt cx="672" cy="384"/>
          </a:xfrm>
        </p:grpSpPr>
        <p:sp>
          <p:nvSpPr>
            <p:cNvPr id="29725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9726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25663"/>
            <a:chOff x="4150" y="2251"/>
            <a:chExt cx="1430" cy="1339"/>
          </a:xfrm>
        </p:grpSpPr>
        <p:grpSp>
          <p:nvGrpSpPr>
            <p:cNvPr id="29714" name="Group 8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29723" name="Oval 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9724" name="Oval 1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9715" name="Group 11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29721" name="Oval 1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9722" name="Oval 1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9716" name="Oval 14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9717" name="Oval 15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29718" name="Group 16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29719" name="Oval 1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9720" name="Oval 1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779838" y="3789363"/>
            <a:ext cx="1477962" cy="685800"/>
            <a:chOff x="249" y="2387"/>
            <a:chExt cx="931" cy="432"/>
          </a:xfrm>
        </p:grpSpPr>
        <p:sp>
          <p:nvSpPr>
            <p:cNvPr id="29712" name="Oval 20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9713" name="Oval 21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179388" y="3500438"/>
            <a:ext cx="2270125" cy="1477962"/>
            <a:chOff x="1882" y="2205"/>
            <a:chExt cx="1430" cy="931"/>
          </a:xfrm>
        </p:grpSpPr>
        <p:grpSp>
          <p:nvGrpSpPr>
            <p:cNvPr id="29704" name="Group 23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29710" name="Oval 2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9711" name="Oval 2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29705" name="Group 26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29708" name="Oval 2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9709" name="Oval 2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29706" name="Oval 29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29707" name="Oval 30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3124200"/>
          </a:xfrm>
        </p:spPr>
        <p:txBody>
          <a:bodyPr/>
          <a:lstStyle/>
          <a:p>
            <a:pPr eaLnBrk="1" hangingPunct="1"/>
            <a:r>
              <a:rPr lang="en-US" sz="18900" b="1" smtClean="0">
                <a:solidFill>
                  <a:srgbClr val="FF0000"/>
                </a:solidFill>
              </a:rPr>
              <a:t>7</a:t>
            </a:r>
            <a:r>
              <a:rPr lang="ru-RU" sz="18900" b="1" smtClean="0">
                <a:solidFill>
                  <a:srgbClr val="33CC33"/>
                </a:solidFill>
              </a:rPr>
              <a:t>+</a:t>
            </a:r>
            <a:r>
              <a:rPr lang="en-US" sz="18900" b="1" smtClean="0">
                <a:solidFill>
                  <a:srgbClr val="FF0000"/>
                </a:solidFill>
              </a:rPr>
              <a:t>1</a:t>
            </a:r>
            <a:r>
              <a:rPr lang="ru-RU" sz="18900" b="1" smtClean="0">
                <a:solidFill>
                  <a:srgbClr val="33CC33"/>
                </a:solidFill>
              </a:rPr>
              <a:t>=</a:t>
            </a:r>
            <a:r>
              <a:rPr lang="ru-RU" sz="18900" b="1" smtClean="0"/>
              <a:t> </a:t>
            </a:r>
            <a:r>
              <a:rPr lang="en-US" sz="18900" b="1" smtClean="0">
                <a:solidFill>
                  <a:srgbClr val="FF0000"/>
                </a:solidFill>
              </a:rPr>
              <a:t>8</a:t>
            </a:r>
            <a:endParaRPr lang="ru-RU" sz="18900" b="1" smtClean="0">
              <a:solidFill>
                <a:srgbClr val="FF0000"/>
              </a:solidFill>
            </a:endParaRP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2987675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2725" y="3933825"/>
            <a:ext cx="1066800" cy="609600"/>
            <a:chOff x="3264" y="2496"/>
            <a:chExt cx="672" cy="384"/>
          </a:xfrm>
        </p:grpSpPr>
        <p:sp>
          <p:nvSpPr>
            <p:cNvPr id="30749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0750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4427538" y="386080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750" y="3213100"/>
            <a:ext cx="2270125" cy="2270125"/>
            <a:chOff x="4014" y="2296"/>
            <a:chExt cx="1430" cy="1430"/>
          </a:xfrm>
        </p:grpSpPr>
        <p:grpSp>
          <p:nvGrpSpPr>
            <p:cNvPr id="30739" name="Group 9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30747" name="Oval 10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0748" name="Oval 11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0740" name="Group 12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30745" name="Oval 13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0746" name="Oval 14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0741" name="Group 15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30743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0744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0742" name="Oval 18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6588125" y="3213100"/>
            <a:ext cx="2270125" cy="2125663"/>
            <a:chOff x="4150" y="2251"/>
            <a:chExt cx="1430" cy="1339"/>
          </a:xfrm>
        </p:grpSpPr>
        <p:grpSp>
          <p:nvGrpSpPr>
            <p:cNvPr id="30728" name="Group 20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30737" name="Oval 2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0738" name="Oval 2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0729" name="Group 23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30735" name="Oval 2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0736" name="Oval 2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0730" name="Oval 26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0731" name="Oval 27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0732" name="Group 28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30733" name="Oval 2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0734" name="Oval 3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/>
      <p:bldP spid="389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sz="17300" b="1">
                <a:solidFill>
                  <a:srgbClr val="0000FF"/>
                </a:solidFill>
              </a:rPr>
              <a:t>1</a:t>
            </a:r>
            <a:r>
              <a:rPr lang="ru-RU" sz="17300" b="1"/>
              <a:t>+</a:t>
            </a:r>
            <a:r>
              <a:rPr lang="ru-RU" sz="17300" b="1">
                <a:solidFill>
                  <a:srgbClr val="7030A0"/>
                </a:solidFill>
              </a:rPr>
              <a:t>2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914400" y="3962400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81400" y="3886200"/>
            <a:ext cx="144780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4108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629400" y="3886200"/>
            <a:ext cx="2209800" cy="685800"/>
            <a:chOff x="4176" y="2448"/>
            <a:chExt cx="1392" cy="432"/>
          </a:xfrm>
        </p:grpSpPr>
        <p:grpSp>
          <p:nvGrpSpPr>
            <p:cNvPr id="4104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4106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107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105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4102" name="Прямоугольник 15"/>
          <p:cNvSpPr>
            <a:spLocks noChangeArrowheads="1"/>
          </p:cNvSpPr>
          <p:nvPr/>
        </p:nvSpPr>
        <p:spPr bwMode="auto">
          <a:xfrm>
            <a:off x="5357813" y="3357563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4103" name="Прямоугольник 16"/>
          <p:cNvSpPr>
            <a:spLocks noChangeArrowheads="1"/>
          </p:cNvSpPr>
          <p:nvPr/>
        </p:nvSpPr>
        <p:spPr bwMode="auto">
          <a:xfrm>
            <a:off x="2143125" y="3357563"/>
            <a:ext cx="1062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1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8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15478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1776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539750" y="37893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1763" name="Group 9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1774" name="Oval 10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75" name="Oval 11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1764" name="Group 12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1772" name="Oval 13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73" name="Oval 14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1765" name="Group 15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1770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71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1766" name="Oval 18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1767" name="Group 31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1768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69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2916238" y="3141663"/>
            <a:ext cx="2270125" cy="2125662"/>
            <a:chOff x="4150" y="2251"/>
            <a:chExt cx="1430" cy="1339"/>
          </a:xfrm>
        </p:grpSpPr>
        <p:grpSp>
          <p:nvGrpSpPr>
            <p:cNvPr id="31752" name="Group 36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31761" name="Oval 3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62" name="Oval 3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1753" name="Group 39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31759" name="Oval 4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60" name="Oval 4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1754" name="Oval 42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1755" name="Oval 43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1756" name="Group 44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31757" name="Oval 45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1758" name="Oval 46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375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2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7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15478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2801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2802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2788" name="Group 21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2799" name="Oval 2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800" name="Oval 2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2789" name="Group 24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2797" name="Oval 2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798" name="Oval 2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2790" name="Group 27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2795" name="Oval 2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796" name="Oval 2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2791" name="Oval 30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2792" name="Group 31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2793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794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0" y="3716338"/>
            <a:ext cx="1477963" cy="685800"/>
            <a:chOff x="249" y="2387"/>
            <a:chExt cx="931" cy="432"/>
          </a:xfrm>
        </p:grpSpPr>
        <p:sp>
          <p:nvSpPr>
            <p:cNvPr id="32786" name="Oval 35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2787" name="Oval 36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987675" y="3141663"/>
            <a:ext cx="2270125" cy="2270125"/>
            <a:chOff x="4014" y="2296"/>
            <a:chExt cx="1430" cy="1430"/>
          </a:xfrm>
        </p:grpSpPr>
        <p:grpSp>
          <p:nvGrpSpPr>
            <p:cNvPr id="32776" name="Group 38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32784" name="Oval 3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785" name="Oval 4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2777" name="Group 41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32782" name="Oval 4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783" name="Oval 4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2778" name="Group 44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32780" name="Oval 4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2781" name="Oval 4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2779" name="Oval 47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3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6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15478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3825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3826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3812" name="Group 8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3823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24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3813" name="Group 11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3821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22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3814" name="Group 14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3819" name="Oval 1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20" name="Oval 1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3815" name="Oval 17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3816" name="Group 18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3817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18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79388" y="3357563"/>
            <a:ext cx="1439862" cy="1333500"/>
            <a:chOff x="249" y="2387"/>
            <a:chExt cx="931" cy="840"/>
          </a:xfrm>
        </p:grpSpPr>
        <p:sp>
          <p:nvSpPr>
            <p:cNvPr id="33808" name="Oval 36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3809" name="Group 37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33810" name="Oval 38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11" name="Oval 39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2916238" y="3429000"/>
            <a:ext cx="2270125" cy="1477963"/>
            <a:chOff x="1882" y="2205"/>
            <a:chExt cx="1430" cy="931"/>
          </a:xfrm>
        </p:grpSpPr>
        <p:grpSp>
          <p:nvGrpSpPr>
            <p:cNvPr id="33800" name="Group 41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33806" name="Oval 4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07" name="Oval 4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3801" name="Group 44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33804" name="Oval 45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3805" name="Oval 46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3802" name="Oval 47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3803" name="Oval 48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4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5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1692275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4850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4851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4837" name="Group 8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4848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49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4838" name="Group 11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4846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47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4839" name="Group 14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4844" name="Oval 1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45" name="Oval 1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4840" name="Oval 17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4841" name="Group 18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4842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43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79388" y="3357563"/>
            <a:ext cx="1447800" cy="1477962"/>
            <a:chOff x="1882" y="2205"/>
            <a:chExt cx="912" cy="931"/>
          </a:xfrm>
        </p:grpSpPr>
        <p:grpSp>
          <p:nvGrpSpPr>
            <p:cNvPr id="34831" name="Group 36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34835" name="Oval 3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36" name="Oval 3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4832" name="Group 39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34833" name="Oval 4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34" name="Oval 4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3059113" y="3357563"/>
            <a:ext cx="2270125" cy="1477962"/>
            <a:chOff x="4195" y="2296"/>
            <a:chExt cx="1430" cy="931"/>
          </a:xfrm>
        </p:grpSpPr>
        <p:grpSp>
          <p:nvGrpSpPr>
            <p:cNvPr id="34824" name="Group 43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34829" name="Oval 4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30" name="Oval 4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4825" name="Group 46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34827" name="Oval 47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4828" name="Oval 48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4826" name="Oval 49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5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4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2268538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5874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5875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5861" name="Group 8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5872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73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5862" name="Group 11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5870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71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5863" name="Group 14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5868" name="Oval 1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69" name="Oval 1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5864" name="Oval 17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5865" name="Group 18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5866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67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779838" y="3429000"/>
            <a:ext cx="1447800" cy="1477963"/>
            <a:chOff x="1882" y="2205"/>
            <a:chExt cx="912" cy="931"/>
          </a:xfrm>
        </p:grpSpPr>
        <p:grpSp>
          <p:nvGrpSpPr>
            <p:cNvPr id="35855" name="Group 22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35859" name="Oval 2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60" name="Oval 2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5856" name="Group 25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35857" name="Oval 2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58" name="Oval 2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1" name="Group 28"/>
          <p:cNvGrpSpPr>
            <a:grpSpLocks/>
          </p:cNvGrpSpPr>
          <p:nvPr/>
        </p:nvGrpSpPr>
        <p:grpSpPr bwMode="auto">
          <a:xfrm>
            <a:off x="0" y="3357563"/>
            <a:ext cx="2270125" cy="1477962"/>
            <a:chOff x="4195" y="2296"/>
            <a:chExt cx="1430" cy="931"/>
          </a:xfrm>
        </p:grpSpPr>
        <p:grpSp>
          <p:nvGrpSpPr>
            <p:cNvPr id="35848" name="Group 29"/>
            <p:cNvGrpSpPr>
              <a:grpSpLocks/>
            </p:cNvGrpSpPr>
            <p:nvPr/>
          </p:nvGrpSpPr>
          <p:grpSpPr bwMode="auto">
            <a:xfrm>
              <a:off x="4195" y="2296"/>
              <a:ext cx="912" cy="432"/>
              <a:chOff x="4176" y="2448"/>
              <a:chExt cx="912" cy="432"/>
            </a:xfrm>
          </p:grpSpPr>
          <p:sp>
            <p:nvSpPr>
              <p:cNvPr id="35853" name="Oval 3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54" name="Oval 3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5849" name="Group 32"/>
            <p:cNvGrpSpPr>
              <a:grpSpLocks/>
            </p:cNvGrpSpPr>
            <p:nvPr/>
          </p:nvGrpSpPr>
          <p:grpSpPr bwMode="auto">
            <a:xfrm>
              <a:off x="4195" y="2795"/>
              <a:ext cx="912" cy="432"/>
              <a:chOff x="4176" y="2448"/>
              <a:chExt cx="912" cy="432"/>
            </a:xfrm>
          </p:grpSpPr>
          <p:sp>
            <p:nvSpPr>
              <p:cNvPr id="35851" name="Oval 3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5852" name="Oval 3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5850" name="Oval 35"/>
            <p:cNvSpPr>
              <a:spLocks noChangeArrowheads="1"/>
            </p:cNvSpPr>
            <p:nvPr/>
          </p:nvSpPr>
          <p:spPr bwMode="auto">
            <a:xfrm>
              <a:off x="5193" y="229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6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3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2484438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6897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6898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6884" name="Group 8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6895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96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6885" name="Group 11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6893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94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6886" name="Group 14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6891" name="Oval 1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92" name="Oval 1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6887" name="Oval 17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6888" name="Group 18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6889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90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924300" y="3500438"/>
            <a:ext cx="1439863" cy="1333500"/>
            <a:chOff x="249" y="2387"/>
            <a:chExt cx="931" cy="840"/>
          </a:xfrm>
        </p:grpSpPr>
        <p:sp>
          <p:nvSpPr>
            <p:cNvPr id="36880" name="Oval 22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6881" name="Group 23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36882" name="Oval 24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83" name="Oval 25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179388" y="3357563"/>
            <a:ext cx="2270125" cy="1477962"/>
            <a:chOff x="1882" y="2205"/>
            <a:chExt cx="1430" cy="931"/>
          </a:xfrm>
        </p:grpSpPr>
        <p:grpSp>
          <p:nvGrpSpPr>
            <p:cNvPr id="36872" name="Group 27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36878" name="Oval 2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79" name="Oval 29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6873" name="Group 30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36876" name="Oval 3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6877" name="Oval 3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6874" name="Oval 33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6875" name="Oval 34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7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2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2339975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7921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7922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88125" y="3213100"/>
            <a:ext cx="2270125" cy="2197100"/>
            <a:chOff x="4150" y="2024"/>
            <a:chExt cx="1430" cy="1384"/>
          </a:xfrm>
        </p:grpSpPr>
        <p:grpSp>
          <p:nvGrpSpPr>
            <p:cNvPr id="37908" name="Group 8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7919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20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7909" name="Group 11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7917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18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7910" name="Group 14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7915" name="Oval 1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16" name="Oval 1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7911" name="Oval 17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7912" name="Group 18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7913" name="Oval 1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14" name="Oval 2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779838" y="3789363"/>
            <a:ext cx="1477962" cy="685800"/>
            <a:chOff x="249" y="2387"/>
            <a:chExt cx="931" cy="432"/>
          </a:xfrm>
        </p:grpSpPr>
        <p:sp>
          <p:nvSpPr>
            <p:cNvPr id="37906" name="Oval 22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7907" name="Oval 23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0" y="3213100"/>
            <a:ext cx="2270125" cy="2270125"/>
            <a:chOff x="4014" y="2296"/>
            <a:chExt cx="1430" cy="1430"/>
          </a:xfrm>
        </p:grpSpPr>
        <p:grpSp>
          <p:nvGrpSpPr>
            <p:cNvPr id="37896" name="Group 25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37904" name="Oval 2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05" name="Oval 2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7897" name="Group 28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37902" name="Oval 2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03" name="Oval 3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7898" name="Group 31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37900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7901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7899" name="Oval 34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8382000" cy="2952750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8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1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2700338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35600" y="3860800"/>
            <a:ext cx="1066800" cy="609600"/>
            <a:chOff x="3264" y="2496"/>
            <a:chExt cx="672" cy="384"/>
          </a:xfrm>
        </p:grpSpPr>
        <p:sp>
          <p:nvSpPr>
            <p:cNvPr id="38944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8945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4356100" y="3716338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79388" y="3068638"/>
            <a:ext cx="2270125" cy="2125662"/>
            <a:chOff x="4150" y="2251"/>
            <a:chExt cx="1430" cy="1339"/>
          </a:xfrm>
        </p:grpSpPr>
        <p:grpSp>
          <p:nvGrpSpPr>
            <p:cNvPr id="38933" name="Group 9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38942" name="Oval 1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43" name="Oval 1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8934" name="Group 12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38940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41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8935" name="Oval 15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8936" name="Oval 16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8937" name="Group 17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38938" name="Oval 1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39" name="Oval 19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588125" y="3141663"/>
            <a:ext cx="2270125" cy="2197100"/>
            <a:chOff x="4150" y="2024"/>
            <a:chExt cx="1430" cy="1384"/>
          </a:xfrm>
        </p:grpSpPr>
        <p:grpSp>
          <p:nvGrpSpPr>
            <p:cNvPr id="38920" name="Group 21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8931" name="Oval 2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32" name="Oval 2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8921" name="Group 24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8929" name="Oval 2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30" name="Oval 2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8922" name="Group 27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8927" name="Oval 2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28" name="Oval 2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8923" name="Oval 30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8924" name="Group 31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8925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8926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1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9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1187450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76825" y="3860800"/>
            <a:ext cx="1066800" cy="609600"/>
            <a:chOff x="3264" y="2496"/>
            <a:chExt cx="672" cy="384"/>
          </a:xfrm>
        </p:grpSpPr>
        <p:sp>
          <p:nvSpPr>
            <p:cNvPr id="39970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9971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323850" y="3716338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55875" y="3068638"/>
            <a:ext cx="2270125" cy="2197100"/>
            <a:chOff x="4150" y="2024"/>
            <a:chExt cx="1430" cy="1384"/>
          </a:xfrm>
        </p:grpSpPr>
        <p:grpSp>
          <p:nvGrpSpPr>
            <p:cNvPr id="39957" name="Group 21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39968" name="Oval 2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69" name="Oval 2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9958" name="Group 24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39966" name="Oval 25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67" name="Oval 26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9959" name="Group 27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39964" name="Oval 2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65" name="Oval 2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9960" name="Oval 30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9961" name="Group 31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39962" name="Oval 3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63" name="Oval 3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6084888" y="2636838"/>
            <a:ext cx="2916237" cy="2846387"/>
            <a:chOff x="3923" y="1570"/>
            <a:chExt cx="1837" cy="1793"/>
          </a:xfrm>
        </p:grpSpPr>
        <p:grpSp>
          <p:nvGrpSpPr>
            <p:cNvPr id="39944" name="Group 35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39955" name="Oval 3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56" name="Oval 3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39945" name="Group 38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39953" name="Oval 3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54" name="Oval 4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9946" name="Oval 4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39947" name="Group 4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39951" name="Oval 4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39952" name="Oval 4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39948" name="Oval 4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9949" name="Oval 4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39950" name="Oval 5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/>
      <p:bldP spid="5632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2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8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15478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0994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0995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0981" name="Group 23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0992" name="Oval 24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0993" name="Oval 25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0982" name="Group 26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0990" name="Oval 27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0991" name="Oval 28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0983" name="Oval 29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0984" name="Group 30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0988" name="Oval 31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0989" name="Oval 32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0985" name="Oval 33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0986" name="Oval 34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0987" name="Oval 35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0" y="3716338"/>
            <a:ext cx="1477963" cy="685800"/>
            <a:chOff x="249" y="2387"/>
            <a:chExt cx="931" cy="432"/>
          </a:xfrm>
        </p:grpSpPr>
        <p:sp>
          <p:nvSpPr>
            <p:cNvPr id="40979" name="Oval 37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0980" name="Oval 38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987675" y="3141663"/>
            <a:ext cx="2270125" cy="2125662"/>
            <a:chOff x="4150" y="2251"/>
            <a:chExt cx="1430" cy="1339"/>
          </a:xfrm>
        </p:grpSpPr>
        <p:grpSp>
          <p:nvGrpSpPr>
            <p:cNvPr id="40968" name="Group 40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40977" name="Oval 4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0978" name="Oval 4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0969" name="Group 43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40975" name="Oval 4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0976" name="Oval 4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0970" name="Oval 46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0971" name="Oval 47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0972" name="Group 48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40973" name="Oval 4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0974" name="Oval 5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sz="17300" b="1">
                <a:solidFill>
                  <a:srgbClr val="0000FF"/>
                </a:solidFill>
              </a:rPr>
              <a:t>2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1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71500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5124" name="Oval 10"/>
          <p:cNvSpPr>
            <a:spLocks noChangeArrowheads="1"/>
          </p:cNvSpPr>
          <p:nvPr/>
        </p:nvSpPr>
        <p:spPr bwMode="auto">
          <a:xfrm>
            <a:off x="4429125" y="3929063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29400" y="3886200"/>
            <a:ext cx="2209800" cy="685800"/>
            <a:chOff x="4176" y="2448"/>
            <a:chExt cx="1392" cy="432"/>
          </a:xfrm>
        </p:grpSpPr>
        <p:grpSp>
          <p:nvGrpSpPr>
            <p:cNvPr id="5129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5131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5132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5130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5126" name="Прямоугольник 15"/>
          <p:cNvSpPr>
            <a:spLocks noChangeArrowheads="1"/>
          </p:cNvSpPr>
          <p:nvPr/>
        </p:nvSpPr>
        <p:spPr bwMode="auto">
          <a:xfrm>
            <a:off x="5357813" y="3357563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5127" name="Прямоугольник 16"/>
          <p:cNvSpPr>
            <a:spLocks noChangeArrowheads="1"/>
          </p:cNvSpPr>
          <p:nvPr/>
        </p:nvSpPr>
        <p:spPr bwMode="auto">
          <a:xfrm>
            <a:off x="2143125" y="3357563"/>
            <a:ext cx="1062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1357313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5124" grpId="0" animBg="1"/>
      <p:bldP spid="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3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7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15478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2019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2020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2006" name="Group 8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2017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2018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2007" name="Group 11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2015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2016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2008" name="Oval 1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2009" name="Group 1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2013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2014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2010" name="Oval 1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2011" name="Oval 1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2012" name="Oval 2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179388" y="3357563"/>
            <a:ext cx="1439862" cy="1333500"/>
            <a:chOff x="249" y="2387"/>
            <a:chExt cx="931" cy="840"/>
          </a:xfrm>
        </p:grpSpPr>
        <p:sp>
          <p:nvSpPr>
            <p:cNvPr id="42002" name="Oval 37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2003" name="Group 38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42004" name="Oval 39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2005" name="Oval 40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2916238" y="3213100"/>
            <a:ext cx="2270125" cy="2270125"/>
            <a:chOff x="4014" y="2296"/>
            <a:chExt cx="1430" cy="1430"/>
          </a:xfrm>
        </p:grpSpPr>
        <p:grpSp>
          <p:nvGrpSpPr>
            <p:cNvPr id="41992" name="Group 42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2001" name="Oval 44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1993" name="Group 45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41998" name="Oval 4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1999" name="Oval 4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1994" name="Group 48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41996" name="Oval 4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1997" name="Oval 5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1995" name="Oval 51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4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6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1619250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3043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3044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3030" name="Group 8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3041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42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3031" name="Group 11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3039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40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3032" name="Oval 1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3033" name="Group 1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3037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38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3034" name="Oval 1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3035" name="Oval 1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3036" name="Oval 2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179388" y="3429000"/>
            <a:ext cx="1447800" cy="1477963"/>
            <a:chOff x="1882" y="2205"/>
            <a:chExt cx="912" cy="931"/>
          </a:xfrm>
        </p:grpSpPr>
        <p:grpSp>
          <p:nvGrpSpPr>
            <p:cNvPr id="43024" name="Group 38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43028" name="Oval 3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29" name="Oval 4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3025" name="Group 41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43026" name="Oval 4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27" name="Oval 4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2916238" y="3429000"/>
            <a:ext cx="2270125" cy="1477963"/>
            <a:chOff x="1882" y="2205"/>
            <a:chExt cx="1430" cy="931"/>
          </a:xfrm>
        </p:grpSpPr>
        <p:grpSp>
          <p:nvGrpSpPr>
            <p:cNvPr id="43016" name="Group 45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43022" name="Oval 4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23" name="Oval 4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3017" name="Group 48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43020" name="Oval 4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3021" name="Oval 5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3018" name="Oval 51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3019" name="Oval 52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5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5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1692275" y="3573463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4067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4068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4054" name="Group 8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4065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66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4055" name="Group 11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4063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64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4056" name="Oval 1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4057" name="Group 1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4061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62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4058" name="Oval 1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4059" name="Oval 1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4060" name="Oval 2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179388" y="2781300"/>
            <a:ext cx="1477962" cy="2197100"/>
            <a:chOff x="113" y="1752"/>
            <a:chExt cx="931" cy="1384"/>
          </a:xfrm>
        </p:grpSpPr>
        <p:grpSp>
          <p:nvGrpSpPr>
            <p:cNvPr id="44047" name="Group 38"/>
            <p:cNvGrpSpPr>
              <a:grpSpLocks/>
            </p:cNvGrpSpPr>
            <p:nvPr/>
          </p:nvGrpSpPr>
          <p:grpSpPr bwMode="auto">
            <a:xfrm rot="-5400000">
              <a:off x="-127" y="2464"/>
              <a:ext cx="912" cy="432"/>
              <a:chOff x="4176" y="2448"/>
              <a:chExt cx="912" cy="432"/>
            </a:xfrm>
          </p:grpSpPr>
          <p:sp>
            <p:nvSpPr>
              <p:cNvPr id="44052" name="Oval 3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53" name="Oval 4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4048" name="Group 41"/>
            <p:cNvGrpSpPr>
              <a:grpSpLocks/>
            </p:cNvGrpSpPr>
            <p:nvPr/>
          </p:nvGrpSpPr>
          <p:grpSpPr bwMode="auto">
            <a:xfrm rot="-5400000">
              <a:off x="372" y="2464"/>
              <a:ext cx="912" cy="432"/>
              <a:chOff x="4176" y="2448"/>
              <a:chExt cx="912" cy="432"/>
            </a:xfrm>
          </p:grpSpPr>
          <p:sp>
            <p:nvSpPr>
              <p:cNvPr id="44050" name="Oval 42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51" name="Oval 43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4049" name="Oval 44"/>
            <p:cNvSpPr>
              <a:spLocks noChangeArrowheads="1"/>
            </p:cNvSpPr>
            <p:nvPr/>
          </p:nvSpPr>
          <p:spPr bwMode="auto">
            <a:xfrm rot="-5400000">
              <a:off x="385" y="1752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3132138" y="2852738"/>
            <a:ext cx="1477962" cy="2197100"/>
            <a:chOff x="113" y="1752"/>
            <a:chExt cx="931" cy="1384"/>
          </a:xfrm>
        </p:grpSpPr>
        <p:grpSp>
          <p:nvGrpSpPr>
            <p:cNvPr id="44040" name="Group 47"/>
            <p:cNvGrpSpPr>
              <a:grpSpLocks/>
            </p:cNvGrpSpPr>
            <p:nvPr/>
          </p:nvGrpSpPr>
          <p:grpSpPr bwMode="auto">
            <a:xfrm rot="-5400000">
              <a:off x="-127" y="2464"/>
              <a:ext cx="912" cy="432"/>
              <a:chOff x="4176" y="2448"/>
              <a:chExt cx="912" cy="432"/>
            </a:xfrm>
          </p:grpSpPr>
          <p:sp>
            <p:nvSpPr>
              <p:cNvPr id="44045" name="Oval 4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46" name="Oval 49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4041" name="Group 50"/>
            <p:cNvGrpSpPr>
              <a:grpSpLocks/>
            </p:cNvGrpSpPr>
            <p:nvPr/>
          </p:nvGrpSpPr>
          <p:grpSpPr bwMode="auto">
            <a:xfrm rot="-5400000">
              <a:off x="372" y="2464"/>
              <a:ext cx="912" cy="432"/>
              <a:chOff x="4176" y="2448"/>
              <a:chExt cx="912" cy="432"/>
            </a:xfrm>
          </p:grpSpPr>
          <p:sp>
            <p:nvSpPr>
              <p:cNvPr id="44043" name="Oval 51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4044" name="Oval 52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4042" name="Oval 53"/>
            <p:cNvSpPr>
              <a:spLocks noChangeArrowheads="1"/>
            </p:cNvSpPr>
            <p:nvPr/>
          </p:nvSpPr>
          <p:spPr bwMode="auto">
            <a:xfrm rot="-5400000">
              <a:off x="385" y="1752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6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4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63491" name="AutoShape 3"/>
          <p:cNvSpPr>
            <a:spLocks noChangeArrowheads="1"/>
          </p:cNvSpPr>
          <p:nvPr/>
        </p:nvSpPr>
        <p:spPr bwMode="auto">
          <a:xfrm>
            <a:off x="24114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5091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5092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5078" name="Group 8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5089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90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5079" name="Group 11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5087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88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5080" name="Oval 1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5081" name="Group 1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5085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86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5082" name="Oval 1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5083" name="Oval 1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5084" name="Oval 2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779838" y="3500438"/>
            <a:ext cx="1447800" cy="1477962"/>
            <a:chOff x="1882" y="2205"/>
            <a:chExt cx="912" cy="931"/>
          </a:xfrm>
        </p:grpSpPr>
        <p:grpSp>
          <p:nvGrpSpPr>
            <p:cNvPr id="45072" name="Group 22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45076" name="Oval 2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77" name="Oval 2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5073" name="Group 25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45074" name="Oval 2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75" name="Oval 2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10" name="Group 28"/>
          <p:cNvGrpSpPr>
            <a:grpSpLocks/>
          </p:cNvGrpSpPr>
          <p:nvPr/>
        </p:nvGrpSpPr>
        <p:grpSpPr bwMode="auto">
          <a:xfrm>
            <a:off x="179388" y="3357563"/>
            <a:ext cx="2270125" cy="1477962"/>
            <a:chOff x="1882" y="2205"/>
            <a:chExt cx="1430" cy="931"/>
          </a:xfrm>
        </p:grpSpPr>
        <p:grpSp>
          <p:nvGrpSpPr>
            <p:cNvPr id="45064" name="Group 29"/>
            <p:cNvGrpSpPr>
              <a:grpSpLocks/>
            </p:cNvGrpSpPr>
            <p:nvPr/>
          </p:nvGrpSpPr>
          <p:grpSpPr bwMode="auto">
            <a:xfrm>
              <a:off x="1882" y="2205"/>
              <a:ext cx="912" cy="432"/>
              <a:chOff x="4176" y="2448"/>
              <a:chExt cx="912" cy="432"/>
            </a:xfrm>
          </p:grpSpPr>
          <p:sp>
            <p:nvSpPr>
              <p:cNvPr id="45070" name="Oval 30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71" name="Oval 31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5065" name="Group 32"/>
            <p:cNvGrpSpPr>
              <a:grpSpLocks/>
            </p:cNvGrpSpPr>
            <p:nvPr/>
          </p:nvGrpSpPr>
          <p:grpSpPr bwMode="auto">
            <a:xfrm>
              <a:off x="1882" y="2704"/>
              <a:ext cx="912" cy="432"/>
              <a:chOff x="4176" y="2448"/>
              <a:chExt cx="912" cy="432"/>
            </a:xfrm>
          </p:grpSpPr>
          <p:sp>
            <p:nvSpPr>
              <p:cNvPr id="45068" name="Oval 3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5069" name="Oval 3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5066" name="Oval 35"/>
            <p:cNvSpPr>
              <a:spLocks noChangeArrowheads="1"/>
            </p:cNvSpPr>
            <p:nvPr/>
          </p:nvSpPr>
          <p:spPr bwMode="auto">
            <a:xfrm>
              <a:off x="2880" y="22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5067" name="Oval 36"/>
            <p:cNvSpPr>
              <a:spLocks noChangeArrowheads="1"/>
            </p:cNvSpPr>
            <p:nvPr/>
          </p:nvSpPr>
          <p:spPr bwMode="auto">
            <a:xfrm>
              <a:off x="2880" y="2659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7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3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2195513" y="3429000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6115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6116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6102" name="Group 8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6113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114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6103" name="Group 11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6111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112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6104" name="Oval 1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6105" name="Group 1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6109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110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6106" name="Oval 1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6107" name="Oval 1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6108" name="Oval 2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708400" y="3429000"/>
            <a:ext cx="1439863" cy="1333500"/>
            <a:chOff x="249" y="2387"/>
            <a:chExt cx="931" cy="840"/>
          </a:xfrm>
        </p:grpSpPr>
        <p:sp>
          <p:nvSpPr>
            <p:cNvPr id="46098" name="Oval 22"/>
            <p:cNvSpPr>
              <a:spLocks noChangeArrowheads="1"/>
            </p:cNvSpPr>
            <p:nvPr/>
          </p:nvSpPr>
          <p:spPr bwMode="auto">
            <a:xfrm>
              <a:off x="476" y="279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6099" name="Group 23"/>
            <p:cNvGrpSpPr>
              <a:grpSpLocks/>
            </p:cNvGrpSpPr>
            <p:nvPr/>
          </p:nvGrpSpPr>
          <p:grpSpPr bwMode="auto">
            <a:xfrm>
              <a:off x="249" y="2387"/>
              <a:ext cx="931" cy="432"/>
              <a:chOff x="249" y="2387"/>
              <a:chExt cx="931" cy="432"/>
            </a:xfrm>
          </p:grpSpPr>
          <p:sp>
            <p:nvSpPr>
              <p:cNvPr id="46100" name="Oval 24"/>
              <p:cNvSpPr>
                <a:spLocks noChangeArrowheads="1"/>
              </p:cNvSpPr>
              <p:nvPr/>
            </p:nvSpPr>
            <p:spPr bwMode="auto">
              <a:xfrm>
                <a:off x="748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101" name="Oval 25"/>
              <p:cNvSpPr>
                <a:spLocks noChangeArrowheads="1"/>
              </p:cNvSpPr>
              <p:nvPr/>
            </p:nvSpPr>
            <p:spPr bwMode="auto">
              <a:xfrm>
                <a:off x="249" y="2387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0" y="3284538"/>
            <a:ext cx="2270125" cy="2270125"/>
            <a:chOff x="4014" y="2296"/>
            <a:chExt cx="1430" cy="1430"/>
          </a:xfrm>
        </p:grpSpPr>
        <p:grpSp>
          <p:nvGrpSpPr>
            <p:cNvPr id="46088" name="Group 27"/>
            <p:cNvGrpSpPr>
              <a:grpSpLocks/>
            </p:cNvGrpSpPr>
            <p:nvPr/>
          </p:nvGrpSpPr>
          <p:grpSpPr bwMode="auto">
            <a:xfrm>
              <a:off x="4014" y="2296"/>
              <a:ext cx="912" cy="432"/>
              <a:chOff x="432" y="2472"/>
              <a:chExt cx="912" cy="432"/>
            </a:xfrm>
          </p:grpSpPr>
          <p:sp>
            <p:nvSpPr>
              <p:cNvPr id="46096" name="Oval 28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097" name="Oval 29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6089" name="Group 30"/>
            <p:cNvGrpSpPr>
              <a:grpSpLocks/>
            </p:cNvGrpSpPr>
            <p:nvPr/>
          </p:nvGrpSpPr>
          <p:grpSpPr bwMode="auto">
            <a:xfrm>
              <a:off x="4059" y="2795"/>
              <a:ext cx="912" cy="432"/>
              <a:chOff x="432" y="2472"/>
              <a:chExt cx="912" cy="432"/>
            </a:xfrm>
          </p:grpSpPr>
          <p:sp>
            <p:nvSpPr>
              <p:cNvPr id="46094" name="Oval 31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095" name="Oval 32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6090" name="Group 33"/>
            <p:cNvGrpSpPr>
              <a:grpSpLocks/>
            </p:cNvGrpSpPr>
            <p:nvPr/>
          </p:nvGrpSpPr>
          <p:grpSpPr bwMode="auto">
            <a:xfrm rot="-5528067">
              <a:off x="4772" y="2536"/>
              <a:ext cx="912" cy="432"/>
              <a:chOff x="432" y="2472"/>
              <a:chExt cx="912" cy="432"/>
            </a:xfrm>
          </p:grpSpPr>
          <p:sp>
            <p:nvSpPr>
              <p:cNvPr id="46092" name="Oval 34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6093" name="Oval 35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6091" name="Oval 36"/>
            <p:cNvSpPr>
              <a:spLocks noChangeArrowheads="1"/>
            </p:cNvSpPr>
            <p:nvPr/>
          </p:nvSpPr>
          <p:spPr bwMode="auto">
            <a:xfrm>
              <a:off x="4558" y="329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8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2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2411413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4163" y="3860800"/>
            <a:ext cx="1066800" cy="609600"/>
            <a:chOff x="3264" y="2496"/>
            <a:chExt cx="672" cy="384"/>
          </a:xfrm>
        </p:grpSpPr>
        <p:sp>
          <p:nvSpPr>
            <p:cNvPr id="47138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7139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27763" y="2636838"/>
            <a:ext cx="2916237" cy="2846387"/>
            <a:chOff x="3923" y="1570"/>
            <a:chExt cx="1837" cy="1793"/>
          </a:xfrm>
        </p:grpSpPr>
        <p:grpSp>
          <p:nvGrpSpPr>
            <p:cNvPr id="47125" name="Group 8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7136" name="Oval 9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7137" name="Oval 10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7126" name="Group 11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7134" name="Oval 12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7135" name="Oval 13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7127" name="Oval 14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7128" name="Group 15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7132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7133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7129" name="Oval 18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7130" name="Oval 19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7131" name="Oval 20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779838" y="3716338"/>
            <a:ext cx="1477962" cy="685800"/>
            <a:chOff x="249" y="2387"/>
            <a:chExt cx="931" cy="432"/>
          </a:xfrm>
        </p:grpSpPr>
        <p:sp>
          <p:nvSpPr>
            <p:cNvPr id="47123" name="Oval 22"/>
            <p:cNvSpPr>
              <a:spLocks noChangeArrowheads="1"/>
            </p:cNvSpPr>
            <p:nvPr/>
          </p:nvSpPr>
          <p:spPr bwMode="auto">
            <a:xfrm>
              <a:off x="748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7124" name="Oval 23"/>
            <p:cNvSpPr>
              <a:spLocks noChangeArrowheads="1"/>
            </p:cNvSpPr>
            <p:nvPr/>
          </p:nvSpPr>
          <p:spPr bwMode="auto">
            <a:xfrm>
              <a:off x="249" y="2387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0" y="3068638"/>
            <a:ext cx="2270125" cy="2125662"/>
            <a:chOff x="4150" y="2251"/>
            <a:chExt cx="1430" cy="1339"/>
          </a:xfrm>
        </p:grpSpPr>
        <p:grpSp>
          <p:nvGrpSpPr>
            <p:cNvPr id="47112" name="Group 25"/>
            <p:cNvGrpSpPr>
              <a:grpSpLocks/>
            </p:cNvGrpSpPr>
            <p:nvPr/>
          </p:nvGrpSpPr>
          <p:grpSpPr bwMode="auto">
            <a:xfrm>
              <a:off x="4150" y="2251"/>
              <a:ext cx="912" cy="432"/>
              <a:chOff x="4176" y="2448"/>
              <a:chExt cx="912" cy="432"/>
            </a:xfrm>
          </p:grpSpPr>
          <p:sp>
            <p:nvSpPr>
              <p:cNvPr id="47121" name="Oval 26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7122" name="Oval 27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7113" name="Group 28"/>
            <p:cNvGrpSpPr>
              <a:grpSpLocks/>
            </p:cNvGrpSpPr>
            <p:nvPr/>
          </p:nvGrpSpPr>
          <p:grpSpPr bwMode="auto">
            <a:xfrm>
              <a:off x="4150" y="2750"/>
              <a:ext cx="912" cy="432"/>
              <a:chOff x="4176" y="2448"/>
              <a:chExt cx="912" cy="432"/>
            </a:xfrm>
          </p:grpSpPr>
          <p:sp>
            <p:nvSpPr>
              <p:cNvPr id="47119" name="Oval 29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7120" name="Oval 30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7114" name="Oval 31"/>
            <p:cNvSpPr>
              <a:spLocks noChangeArrowheads="1"/>
            </p:cNvSpPr>
            <p:nvPr/>
          </p:nvSpPr>
          <p:spPr bwMode="auto">
            <a:xfrm>
              <a:off x="5148" y="225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7115" name="Oval 32"/>
            <p:cNvSpPr>
              <a:spLocks noChangeArrowheads="1"/>
            </p:cNvSpPr>
            <p:nvPr/>
          </p:nvSpPr>
          <p:spPr bwMode="auto">
            <a:xfrm>
              <a:off x="5148" y="2705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7116" name="Group 33"/>
            <p:cNvGrpSpPr>
              <a:grpSpLocks/>
            </p:cNvGrpSpPr>
            <p:nvPr/>
          </p:nvGrpSpPr>
          <p:grpSpPr bwMode="auto">
            <a:xfrm>
              <a:off x="4422" y="3158"/>
              <a:ext cx="912" cy="432"/>
              <a:chOff x="4176" y="2448"/>
              <a:chExt cx="912" cy="432"/>
            </a:xfrm>
          </p:grpSpPr>
          <p:sp>
            <p:nvSpPr>
              <p:cNvPr id="47117" name="Oval 34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7118" name="Oval 35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2447925"/>
          </a:xfrm>
        </p:spPr>
        <p:txBody>
          <a:bodyPr/>
          <a:lstStyle/>
          <a:p>
            <a:pPr eaLnBrk="1" hangingPunct="1"/>
            <a:r>
              <a:rPr lang="en-US" sz="17200" b="1" smtClean="0">
                <a:solidFill>
                  <a:srgbClr val="FF0000"/>
                </a:solidFill>
              </a:rPr>
              <a:t>9</a:t>
            </a:r>
            <a:r>
              <a:rPr lang="ru-RU" sz="17200" b="1" smtClean="0">
                <a:solidFill>
                  <a:srgbClr val="33CC33"/>
                </a:solidFill>
              </a:rPr>
              <a:t>+</a:t>
            </a:r>
            <a:r>
              <a:rPr lang="en-US" sz="17200" b="1" smtClean="0">
                <a:solidFill>
                  <a:srgbClr val="FF0000"/>
                </a:solidFill>
              </a:rPr>
              <a:t>1</a:t>
            </a:r>
            <a:r>
              <a:rPr lang="ru-RU" sz="17200" b="1" smtClean="0">
                <a:solidFill>
                  <a:srgbClr val="33CC33"/>
                </a:solidFill>
              </a:rPr>
              <a:t>=</a:t>
            </a:r>
            <a:r>
              <a:rPr lang="ru-RU" sz="17200" b="1" smtClean="0"/>
              <a:t> </a:t>
            </a:r>
            <a:r>
              <a:rPr lang="en-US" sz="17200" b="1" smtClean="0">
                <a:solidFill>
                  <a:srgbClr val="FF0000"/>
                </a:solidFill>
              </a:rPr>
              <a:t>10</a:t>
            </a:r>
            <a:endParaRPr lang="ru-RU" sz="17200" b="1" smtClean="0">
              <a:solidFill>
                <a:srgbClr val="FF0000"/>
              </a:solidFill>
            </a:endParaRPr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2339975" y="3500438"/>
            <a:ext cx="1295400" cy="1219200"/>
          </a:xfrm>
          <a:prstGeom prst="plus">
            <a:avLst>
              <a:gd name="adj" fmla="val 4036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76825" y="3860800"/>
            <a:ext cx="1066800" cy="609600"/>
            <a:chOff x="3264" y="2496"/>
            <a:chExt cx="672" cy="384"/>
          </a:xfrm>
        </p:grpSpPr>
        <p:sp>
          <p:nvSpPr>
            <p:cNvPr id="48162" name="Rectangle 5"/>
            <p:cNvSpPr>
              <a:spLocks noChangeArrowheads="1"/>
            </p:cNvSpPr>
            <p:nvPr/>
          </p:nvSpPr>
          <p:spPr bwMode="auto">
            <a:xfrm>
              <a:off x="3264" y="249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8163" name="Rectangle 6"/>
            <p:cNvSpPr>
              <a:spLocks noChangeArrowheads="1"/>
            </p:cNvSpPr>
            <p:nvPr/>
          </p:nvSpPr>
          <p:spPr bwMode="auto">
            <a:xfrm>
              <a:off x="3264" y="2736"/>
              <a:ext cx="672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3995738" y="386080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2997200"/>
            <a:ext cx="2270125" cy="2197100"/>
            <a:chOff x="4150" y="2024"/>
            <a:chExt cx="1430" cy="1384"/>
          </a:xfrm>
        </p:grpSpPr>
        <p:grpSp>
          <p:nvGrpSpPr>
            <p:cNvPr id="48149" name="Group 9"/>
            <p:cNvGrpSpPr>
              <a:grpSpLocks/>
            </p:cNvGrpSpPr>
            <p:nvPr/>
          </p:nvGrpSpPr>
          <p:grpSpPr bwMode="auto">
            <a:xfrm>
              <a:off x="4150" y="2024"/>
              <a:ext cx="912" cy="432"/>
              <a:chOff x="432" y="2472"/>
              <a:chExt cx="912" cy="432"/>
            </a:xfrm>
          </p:grpSpPr>
          <p:sp>
            <p:nvSpPr>
              <p:cNvPr id="48160" name="Oval 10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61" name="Oval 11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8150" name="Group 12"/>
            <p:cNvGrpSpPr>
              <a:grpSpLocks/>
            </p:cNvGrpSpPr>
            <p:nvPr/>
          </p:nvGrpSpPr>
          <p:grpSpPr bwMode="auto">
            <a:xfrm>
              <a:off x="4150" y="2523"/>
              <a:ext cx="912" cy="432"/>
              <a:chOff x="432" y="2472"/>
              <a:chExt cx="912" cy="432"/>
            </a:xfrm>
          </p:grpSpPr>
          <p:sp>
            <p:nvSpPr>
              <p:cNvPr id="48158" name="Oval 13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59" name="Oval 14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8151" name="Group 15"/>
            <p:cNvGrpSpPr>
              <a:grpSpLocks/>
            </p:cNvGrpSpPr>
            <p:nvPr/>
          </p:nvGrpSpPr>
          <p:grpSpPr bwMode="auto">
            <a:xfrm rot="-5528067">
              <a:off x="4908" y="2264"/>
              <a:ext cx="912" cy="432"/>
              <a:chOff x="432" y="2472"/>
              <a:chExt cx="912" cy="432"/>
            </a:xfrm>
          </p:grpSpPr>
          <p:sp>
            <p:nvSpPr>
              <p:cNvPr id="48156" name="Oval 16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57" name="Oval 17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8152" name="Oval 18"/>
            <p:cNvSpPr>
              <a:spLocks noChangeArrowheads="1"/>
            </p:cNvSpPr>
            <p:nvPr/>
          </p:nvSpPr>
          <p:spPr bwMode="auto">
            <a:xfrm>
              <a:off x="4150" y="2976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8153" name="Group 19"/>
            <p:cNvGrpSpPr>
              <a:grpSpLocks/>
            </p:cNvGrpSpPr>
            <p:nvPr/>
          </p:nvGrpSpPr>
          <p:grpSpPr bwMode="auto">
            <a:xfrm>
              <a:off x="4649" y="2976"/>
              <a:ext cx="912" cy="432"/>
              <a:chOff x="432" y="2472"/>
              <a:chExt cx="912" cy="432"/>
            </a:xfrm>
          </p:grpSpPr>
          <p:sp>
            <p:nvSpPr>
              <p:cNvPr id="48154" name="Oval 20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55" name="Oval 21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084888" y="2636838"/>
            <a:ext cx="2916237" cy="2846387"/>
            <a:chOff x="3923" y="1570"/>
            <a:chExt cx="1837" cy="1793"/>
          </a:xfrm>
        </p:grpSpPr>
        <p:grpSp>
          <p:nvGrpSpPr>
            <p:cNvPr id="48136" name="Group 23"/>
            <p:cNvGrpSpPr>
              <a:grpSpLocks/>
            </p:cNvGrpSpPr>
            <p:nvPr/>
          </p:nvGrpSpPr>
          <p:grpSpPr bwMode="auto">
            <a:xfrm>
              <a:off x="4377" y="2024"/>
              <a:ext cx="912" cy="432"/>
              <a:chOff x="432" y="2472"/>
              <a:chExt cx="912" cy="432"/>
            </a:xfrm>
          </p:grpSpPr>
          <p:sp>
            <p:nvSpPr>
              <p:cNvPr id="48147" name="Oval 24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48" name="Oval 25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grpSp>
          <p:nvGrpSpPr>
            <p:cNvPr id="48137" name="Group 26"/>
            <p:cNvGrpSpPr>
              <a:grpSpLocks/>
            </p:cNvGrpSpPr>
            <p:nvPr/>
          </p:nvGrpSpPr>
          <p:grpSpPr bwMode="auto">
            <a:xfrm>
              <a:off x="4105" y="2478"/>
              <a:ext cx="912" cy="432"/>
              <a:chOff x="432" y="2472"/>
              <a:chExt cx="912" cy="432"/>
            </a:xfrm>
          </p:grpSpPr>
          <p:sp>
            <p:nvSpPr>
              <p:cNvPr id="48145" name="Oval 27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46" name="Oval 28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8138" name="Oval 29"/>
            <p:cNvSpPr>
              <a:spLocks noChangeArrowheads="1"/>
            </p:cNvSpPr>
            <p:nvPr/>
          </p:nvSpPr>
          <p:spPr bwMode="auto">
            <a:xfrm>
              <a:off x="3923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grpSp>
          <p:nvGrpSpPr>
            <p:cNvPr id="48139" name="Group 30"/>
            <p:cNvGrpSpPr>
              <a:grpSpLocks/>
            </p:cNvGrpSpPr>
            <p:nvPr/>
          </p:nvGrpSpPr>
          <p:grpSpPr bwMode="auto">
            <a:xfrm>
              <a:off x="4377" y="2931"/>
              <a:ext cx="912" cy="432"/>
              <a:chOff x="432" y="2472"/>
              <a:chExt cx="912" cy="432"/>
            </a:xfrm>
          </p:grpSpPr>
          <p:sp>
            <p:nvSpPr>
              <p:cNvPr id="48143" name="Oval 31"/>
              <p:cNvSpPr>
                <a:spLocks noChangeArrowheads="1"/>
              </p:cNvSpPr>
              <p:nvPr/>
            </p:nvSpPr>
            <p:spPr bwMode="auto">
              <a:xfrm>
                <a:off x="91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48144" name="Oval 32"/>
              <p:cNvSpPr>
                <a:spLocks noChangeArrowheads="1"/>
              </p:cNvSpPr>
              <p:nvPr/>
            </p:nvSpPr>
            <p:spPr bwMode="auto">
              <a:xfrm>
                <a:off x="432" y="2472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48140" name="Oval 33"/>
            <p:cNvSpPr>
              <a:spLocks noChangeArrowheads="1"/>
            </p:cNvSpPr>
            <p:nvPr/>
          </p:nvSpPr>
          <p:spPr bwMode="auto">
            <a:xfrm>
              <a:off x="5328" y="2931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8141" name="Oval 34"/>
            <p:cNvSpPr>
              <a:spLocks noChangeArrowheads="1"/>
            </p:cNvSpPr>
            <p:nvPr/>
          </p:nvSpPr>
          <p:spPr bwMode="auto">
            <a:xfrm>
              <a:off x="5057" y="247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48142" name="Oval 35"/>
            <p:cNvSpPr>
              <a:spLocks noChangeArrowheads="1"/>
            </p:cNvSpPr>
            <p:nvPr/>
          </p:nvSpPr>
          <p:spPr bwMode="auto">
            <a:xfrm>
              <a:off x="4604" y="1570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</p:spTree>
  </p:cSld>
  <p:clrMapOvr>
    <a:masterClrMapping/>
  </p:clrMapOvr>
  <p:transition advTm="7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28625" y="357188"/>
            <a:ext cx="838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1 </a:t>
            </a:r>
            <a:r>
              <a:rPr lang="ru-RU" sz="14400" b="1"/>
              <a:t>+ </a:t>
            </a:r>
            <a:r>
              <a:rPr lang="ru-RU" sz="17300" b="1">
                <a:solidFill>
                  <a:srgbClr val="7030A0"/>
                </a:solidFill>
              </a:rPr>
              <a:t>3 </a:t>
            </a:r>
            <a:r>
              <a:rPr lang="ru-RU" sz="144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714375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71736" y="3929066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4108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072188" y="3929063"/>
            <a:ext cx="2209800" cy="685800"/>
            <a:chOff x="4176" y="2448"/>
            <a:chExt cx="1392" cy="432"/>
          </a:xfrm>
        </p:grpSpPr>
        <p:grpSp>
          <p:nvGrpSpPr>
            <p:cNvPr id="6154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6156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6157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6155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6150" name="Прямоугольник 15"/>
          <p:cNvSpPr>
            <a:spLocks noChangeArrowheads="1"/>
          </p:cNvSpPr>
          <p:nvPr/>
        </p:nvSpPr>
        <p:spPr bwMode="auto">
          <a:xfrm>
            <a:off x="4857750" y="3214688"/>
            <a:ext cx="1062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6151" name="Прямоугольник 16"/>
          <p:cNvSpPr>
            <a:spLocks noChangeArrowheads="1"/>
          </p:cNvSpPr>
          <p:nvPr/>
        </p:nvSpPr>
        <p:spPr bwMode="auto">
          <a:xfrm>
            <a:off x="1500188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6152" name="Oval 10"/>
          <p:cNvSpPr>
            <a:spLocks noChangeArrowheads="1"/>
          </p:cNvSpPr>
          <p:nvPr/>
        </p:nvSpPr>
        <p:spPr bwMode="auto">
          <a:xfrm>
            <a:off x="4071938" y="3929063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8" name="Oval 3"/>
          <p:cNvSpPr>
            <a:spLocks noChangeArrowheads="1"/>
          </p:cNvSpPr>
          <p:nvPr/>
        </p:nvSpPr>
        <p:spPr bwMode="auto">
          <a:xfrm>
            <a:off x="8358188" y="39290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6152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2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2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71500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7172" name="Oval 10"/>
          <p:cNvSpPr>
            <a:spLocks noChangeArrowheads="1"/>
          </p:cNvSpPr>
          <p:nvPr/>
        </p:nvSpPr>
        <p:spPr bwMode="auto">
          <a:xfrm>
            <a:off x="4214813" y="3929063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786563" y="3929063"/>
            <a:ext cx="2209800" cy="685800"/>
            <a:chOff x="4176" y="2448"/>
            <a:chExt cx="1392" cy="432"/>
          </a:xfrm>
        </p:grpSpPr>
        <p:grpSp>
          <p:nvGrpSpPr>
            <p:cNvPr id="7179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7181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7182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7180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7174" name="Прямоугольник 15"/>
          <p:cNvSpPr>
            <a:spLocks noChangeArrowheads="1"/>
          </p:cNvSpPr>
          <p:nvPr/>
        </p:nvSpPr>
        <p:spPr bwMode="auto">
          <a:xfrm>
            <a:off x="5000625" y="3214688"/>
            <a:ext cx="1062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7175" name="Прямоугольник 16"/>
          <p:cNvSpPr>
            <a:spLocks noChangeArrowheads="1"/>
          </p:cNvSpPr>
          <p:nvPr/>
        </p:nvSpPr>
        <p:spPr bwMode="auto">
          <a:xfrm>
            <a:off x="2214563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1357313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7177" name="Oval 10"/>
          <p:cNvSpPr>
            <a:spLocks noChangeArrowheads="1"/>
          </p:cNvSpPr>
          <p:nvPr/>
        </p:nvSpPr>
        <p:spPr bwMode="auto">
          <a:xfrm>
            <a:off x="3500438" y="3929063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7178" name="Oval 4"/>
          <p:cNvSpPr>
            <a:spLocks noChangeArrowheads="1"/>
          </p:cNvSpPr>
          <p:nvPr/>
        </p:nvSpPr>
        <p:spPr bwMode="auto">
          <a:xfrm>
            <a:off x="6072188" y="39290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7172" grpId="0" animBg="1"/>
      <p:bldP spid="14" grpId="0" animBg="1"/>
      <p:bldP spid="7177" grpId="0" animBg="1"/>
      <p:bldP spid="7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sz="17300" b="1">
                <a:solidFill>
                  <a:srgbClr val="0000FF"/>
                </a:solidFill>
              </a:rPr>
              <a:t>3</a:t>
            </a:r>
            <a:r>
              <a:rPr lang="ru-RU" sz="17300" b="1"/>
              <a:t>+</a:t>
            </a:r>
            <a:r>
              <a:rPr lang="ru-RU" sz="17300" b="1">
                <a:solidFill>
                  <a:srgbClr val="7030A0"/>
                </a:solidFill>
              </a:rPr>
              <a:t>1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214313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8196" name="Oval 10"/>
          <p:cNvSpPr>
            <a:spLocks noChangeArrowheads="1"/>
          </p:cNvSpPr>
          <p:nvPr/>
        </p:nvSpPr>
        <p:spPr bwMode="auto">
          <a:xfrm>
            <a:off x="3929063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29400" y="3886200"/>
            <a:ext cx="2209800" cy="685800"/>
            <a:chOff x="4176" y="2448"/>
            <a:chExt cx="1392" cy="432"/>
          </a:xfrm>
        </p:grpSpPr>
        <p:grpSp>
          <p:nvGrpSpPr>
            <p:cNvPr id="8203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8205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8206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8204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8198" name="Прямоугольник 15"/>
          <p:cNvSpPr>
            <a:spLocks noChangeArrowheads="1"/>
          </p:cNvSpPr>
          <p:nvPr/>
        </p:nvSpPr>
        <p:spPr bwMode="auto">
          <a:xfrm>
            <a:off x="4786313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8199" name="Прямоугольник 16"/>
          <p:cNvSpPr>
            <a:spLocks noChangeArrowheads="1"/>
          </p:cNvSpPr>
          <p:nvPr/>
        </p:nvSpPr>
        <p:spPr bwMode="auto">
          <a:xfrm>
            <a:off x="2571750" y="3143250"/>
            <a:ext cx="10620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928688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857875" y="3857625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1643063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8196" grpId="0" animBg="1"/>
      <p:bldP spid="14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28625" y="500063"/>
            <a:ext cx="8382000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1 </a:t>
            </a:r>
            <a:r>
              <a:rPr lang="ru-RU" sz="14400" b="1"/>
              <a:t>+ </a:t>
            </a:r>
            <a:r>
              <a:rPr lang="ru-RU" sz="17300" b="1">
                <a:solidFill>
                  <a:srgbClr val="7030A0"/>
                </a:solidFill>
              </a:rPr>
              <a:t>4 </a:t>
            </a:r>
            <a:r>
              <a:rPr lang="ru-RU" sz="144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714375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rot="5400000">
            <a:off x="2914636" y="3657604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4108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 rot="5400000">
            <a:off x="6096000" y="3548063"/>
            <a:ext cx="2209800" cy="685800"/>
            <a:chOff x="4176" y="2448"/>
            <a:chExt cx="1392" cy="432"/>
          </a:xfrm>
        </p:grpSpPr>
        <p:grpSp>
          <p:nvGrpSpPr>
            <p:cNvPr id="9227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9229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9230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9228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9222" name="Прямоугольник 15"/>
          <p:cNvSpPr>
            <a:spLocks noChangeArrowheads="1"/>
          </p:cNvSpPr>
          <p:nvPr/>
        </p:nvSpPr>
        <p:spPr bwMode="auto">
          <a:xfrm>
            <a:off x="4857750" y="3214688"/>
            <a:ext cx="1062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9223" name="Прямоугольник 16"/>
          <p:cNvSpPr>
            <a:spLocks noChangeArrowheads="1"/>
          </p:cNvSpPr>
          <p:nvPr/>
        </p:nvSpPr>
        <p:spPr bwMode="auto">
          <a:xfrm>
            <a:off x="1500188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8" name="Oval 3"/>
          <p:cNvSpPr>
            <a:spLocks noChangeArrowheads="1"/>
          </p:cNvSpPr>
          <p:nvPr/>
        </p:nvSpPr>
        <p:spPr bwMode="auto">
          <a:xfrm>
            <a:off x="6858000" y="50720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6858000" y="5857875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 rot="5400000">
            <a:off x="2914636" y="5157802"/>
            <a:ext cx="1428760" cy="685800"/>
            <a:chOff x="432" y="2472"/>
            <a:chExt cx="912" cy="432"/>
          </a:xfrm>
          <a:solidFill>
            <a:srgbClr val="7030A0"/>
          </a:solidFill>
        </p:grpSpPr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91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10"/>
            <p:cNvSpPr>
              <a:spLocks noChangeArrowheads="1"/>
            </p:cNvSpPr>
            <p:nvPr/>
          </p:nvSpPr>
          <p:spPr bwMode="auto">
            <a:xfrm>
              <a:off x="432" y="2472"/>
              <a:ext cx="432" cy="43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8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sz="17300" b="1">
                <a:solidFill>
                  <a:srgbClr val="0000FF"/>
                </a:solidFill>
              </a:rPr>
              <a:t>2 </a:t>
            </a:r>
            <a:r>
              <a:rPr lang="ru-RU" sz="17300" b="1"/>
              <a:t>+ </a:t>
            </a:r>
            <a:r>
              <a:rPr lang="ru-RU" sz="17300" b="1">
                <a:solidFill>
                  <a:srgbClr val="7030A0"/>
                </a:solidFill>
              </a:rPr>
              <a:t>3</a:t>
            </a:r>
            <a:r>
              <a:rPr lang="ru-RU" sz="17300" b="1"/>
              <a:t>=</a:t>
            </a:r>
            <a:r>
              <a:rPr lang="ru-RU" sz="17300" b="1">
                <a:solidFill>
                  <a:schemeClr val="tx2"/>
                </a:solidFill>
              </a:rPr>
              <a:t> </a:t>
            </a:r>
            <a:r>
              <a:rPr lang="ru-RU" sz="173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71500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0244" name="Oval 10"/>
          <p:cNvSpPr>
            <a:spLocks noChangeArrowheads="1"/>
          </p:cNvSpPr>
          <p:nvPr/>
        </p:nvSpPr>
        <p:spPr bwMode="auto">
          <a:xfrm>
            <a:off x="4071938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43688" y="4214813"/>
            <a:ext cx="2209800" cy="685800"/>
            <a:chOff x="4176" y="2448"/>
            <a:chExt cx="1392" cy="432"/>
          </a:xfrm>
        </p:grpSpPr>
        <p:grpSp>
          <p:nvGrpSpPr>
            <p:cNvPr id="10253" name="Group 12"/>
            <p:cNvGrpSpPr>
              <a:grpSpLocks/>
            </p:cNvGrpSpPr>
            <p:nvPr/>
          </p:nvGrpSpPr>
          <p:grpSpPr bwMode="auto">
            <a:xfrm>
              <a:off x="4176" y="2448"/>
              <a:ext cx="912" cy="432"/>
              <a:chOff x="4176" y="2448"/>
              <a:chExt cx="912" cy="432"/>
            </a:xfrm>
          </p:grpSpPr>
          <p:sp>
            <p:nvSpPr>
              <p:cNvPr id="10255" name="Oval 13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10256" name="Oval 14"/>
              <p:cNvSpPr>
                <a:spLocks noChangeArrowheads="1"/>
              </p:cNvSpPr>
              <p:nvPr/>
            </p:nvSpPr>
            <p:spPr bwMode="auto">
              <a:xfrm>
                <a:off x="4656" y="2448"/>
                <a:ext cx="432" cy="432"/>
              </a:xfrm>
              <a:prstGeom prst="ellipse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7618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</p:grpSp>
        <p:sp>
          <p:nvSpPr>
            <p:cNvPr id="10254" name="Oval 15"/>
            <p:cNvSpPr>
              <a:spLocks noChangeArrowheads="1"/>
            </p:cNvSpPr>
            <p:nvPr/>
          </p:nvSpPr>
          <p:spPr bwMode="auto">
            <a:xfrm>
              <a:off x="5136" y="2448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7618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10246" name="Прямоугольник 15"/>
          <p:cNvSpPr>
            <a:spLocks noChangeArrowheads="1"/>
          </p:cNvSpPr>
          <p:nvPr/>
        </p:nvSpPr>
        <p:spPr bwMode="auto">
          <a:xfrm>
            <a:off x="5572125" y="3143250"/>
            <a:ext cx="10620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=</a:t>
            </a:r>
          </a:p>
        </p:txBody>
      </p:sp>
      <p:sp>
        <p:nvSpPr>
          <p:cNvPr id="10247" name="Прямоугольник 16"/>
          <p:cNvSpPr>
            <a:spLocks noChangeArrowheads="1"/>
          </p:cNvSpPr>
          <p:nvPr/>
        </p:nvSpPr>
        <p:spPr bwMode="auto">
          <a:xfrm>
            <a:off x="2214563" y="3214688"/>
            <a:ext cx="10620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12000" b="1"/>
              <a:t>+</a:t>
            </a:r>
            <a:endParaRPr lang="ru-RU" sz="12000"/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1357313" y="3929063"/>
            <a:ext cx="685800" cy="685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>
              <a:solidFill>
                <a:srgbClr val="0000FF"/>
              </a:solidFill>
            </a:endParaRPr>
          </a:p>
        </p:txBody>
      </p:sp>
      <p:sp>
        <p:nvSpPr>
          <p:cNvPr id="10249" name="Oval 10"/>
          <p:cNvSpPr>
            <a:spLocks noChangeArrowheads="1"/>
          </p:cNvSpPr>
          <p:nvPr/>
        </p:nvSpPr>
        <p:spPr bwMode="auto">
          <a:xfrm>
            <a:off x="3286125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0250" name="Oval 4"/>
          <p:cNvSpPr>
            <a:spLocks noChangeArrowheads="1"/>
          </p:cNvSpPr>
          <p:nvPr/>
        </p:nvSpPr>
        <p:spPr bwMode="auto">
          <a:xfrm>
            <a:off x="6929438" y="33575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7715250" y="3357563"/>
            <a:ext cx="685800" cy="685800"/>
          </a:xfrm>
          <a:prstGeom prst="ellipse">
            <a:avLst/>
          </a:prstGeom>
          <a:gradFill rotWithShape="0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0252" name="Oval 10"/>
          <p:cNvSpPr>
            <a:spLocks noChangeArrowheads="1"/>
          </p:cNvSpPr>
          <p:nvPr/>
        </p:nvSpPr>
        <p:spPr bwMode="auto">
          <a:xfrm>
            <a:off x="4786313" y="3857625"/>
            <a:ext cx="6858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ransition advTm="12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nimBg="1"/>
      <p:bldP spid="10244" grpId="0" animBg="1"/>
      <p:bldP spid="14" grpId="0" animBg="1"/>
      <p:bldP spid="10249" grpId="0" animBg="1"/>
      <p:bldP spid="10250" grpId="0" animBg="1"/>
      <p:bldP spid="15" grpId="0" animBg="1"/>
      <p:bldP spid="10252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252</Words>
  <Application>Microsoft Office PowerPoint</Application>
  <PresentationFormat>Экран (4:3)</PresentationFormat>
  <Paragraphs>74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9" baseType="lpstr">
      <vt:lpstr>Arial</vt:lpstr>
      <vt:lpstr>Times New Roman</vt:lpstr>
      <vt:lpstr>Оформление по умолчанию</vt:lpstr>
      <vt:lpstr>СЛОЖЕНИЕ В ПРЕДЕЛАХ ДЕСЯТИ</vt:lpstr>
      <vt:lpstr>1+1=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5+1= 6</vt:lpstr>
      <vt:lpstr>1+6= 7</vt:lpstr>
      <vt:lpstr>2+5= 7</vt:lpstr>
      <vt:lpstr>3+4= 7</vt:lpstr>
      <vt:lpstr>4+3= 7</vt:lpstr>
      <vt:lpstr>5+2= 7</vt:lpstr>
      <vt:lpstr>6+1= 7</vt:lpstr>
      <vt:lpstr>1+7= 8</vt:lpstr>
      <vt:lpstr>2+6= 8</vt:lpstr>
      <vt:lpstr>3+5= 8</vt:lpstr>
      <vt:lpstr>4+4= 8</vt:lpstr>
      <vt:lpstr>5+3= 8</vt:lpstr>
      <vt:lpstr>6+2= 8</vt:lpstr>
      <vt:lpstr>7+1= 8</vt:lpstr>
      <vt:lpstr>1+8= 9</vt:lpstr>
      <vt:lpstr>2+7= 9</vt:lpstr>
      <vt:lpstr>3+6= 9</vt:lpstr>
      <vt:lpstr>4+5= 9</vt:lpstr>
      <vt:lpstr>5+4= 9</vt:lpstr>
      <vt:lpstr>6+3= 9</vt:lpstr>
      <vt:lpstr>7+2= 9</vt:lpstr>
      <vt:lpstr>8+1= 9</vt:lpstr>
      <vt:lpstr>1+9= 10</vt:lpstr>
      <vt:lpstr>2+8= 10</vt:lpstr>
      <vt:lpstr>3+7= 10</vt:lpstr>
      <vt:lpstr>4+6= 10</vt:lpstr>
      <vt:lpstr>5+5= 10</vt:lpstr>
      <vt:lpstr>6+4= 10</vt:lpstr>
      <vt:lpstr>7+3= 10</vt:lpstr>
      <vt:lpstr>8+2= 10</vt:lpstr>
      <vt:lpstr>9+1= 10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Андрей</dc:creator>
  <cp:lastModifiedBy>Андрей</cp:lastModifiedBy>
  <cp:revision>34</cp:revision>
  <dcterms:created xsi:type="dcterms:W3CDTF">1601-01-01T00:00:00Z</dcterms:created>
  <dcterms:modified xsi:type="dcterms:W3CDTF">2014-09-24T03:14:06Z</dcterms:modified>
</cp:coreProperties>
</file>