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3" r:id="rId3"/>
    <p:sldId id="264" r:id="rId4"/>
    <p:sldId id="271" r:id="rId5"/>
    <p:sldId id="308" r:id="rId6"/>
    <p:sldId id="306" r:id="rId7"/>
    <p:sldId id="307" r:id="rId8"/>
    <p:sldId id="298" r:id="rId9"/>
    <p:sldId id="299" r:id="rId10"/>
    <p:sldId id="294" r:id="rId11"/>
    <p:sldId id="295" r:id="rId12"/>
    <p:sldId id="265" r:id="rId13"/>
    <p:sldId id="266" r:id="rId14"/>
    <p:sldId id="257" r:id="rId15"/>
    <p:sldId id="25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3" autoAdjust="0"/>
    <p:restoredTop sz="90929"/>
  </p:normalViewPr>
  <p:slideViewPr>
    <p:cSldViewPr>
      <p:cViewPr varScale="1">
        <p:scale>
          <a:sx n="98" d="100"/>
          <a:sy n="98" d="100"/>
        </p:scale>
        <p:origin x="14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037B3-1C50-4590-ABA4-B69171C9C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754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005B8-0E39-49C5-8A78-AD1C79100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92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598E9-18AA-4281-83E3-3054A4ABE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7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2FF54-1F77-431A-B176-6E8829A12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75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3F861-E80A-4BC1-9FE9-7F7318D13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34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35741-5500-4F7F-B494-DBD793953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590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25261-993C-4266-A319-AE439415C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32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420BF-8593-4E99-BCA1-DFD032839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788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7C8D4-6406-4E57-8FA9-62016BBB5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632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B362E-F728-4AFD-B6F9-502737187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15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A7ED-BD25-4444-B5EF-91542CB06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37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2156B-31DA-4D3B-AB9B-D7947A2FBE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785938"/>
            <a:ext cx="9144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7200" b="1" dirty="0">
                <a:solidFill>
                  <a:srgbClr val="002060"/>
                </a:solidFill>
                <a:latin typeface="Arial" panose="020B0604020202020204" pitchFamily="34" charset="0"/>
              </a:rPr>
              <a:t>КАК</a:t>
            </a: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endParaRPr lang="ru-RU" sz="72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7200" b="1" dirty="0">
                <a:solidFill>
                  <a:srgbClr val="002060"/>
                </a:solidFill>
                <a:latin typeface="Arial" panose="020B0604020202020204" pitchFamily="34" charset="0"/>
              </a:rPr>
              <a:t>ГОВОРЯТ </a:t>
            </a:r>
            <a: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ЖИВОТНЫЕ?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(ДОМАШНИЕ)</a:t>
            </a:r>
            <a:endParaRPr lang="ru-RU" sz="7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kak_sl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КОЗА    МЕКАЕТ</a:t>
            </a:r>
          </a:p>
        </p:txBody>
      </p:sp>
    </p:spTree>
  </p:cSld>
  <p:clrMapOvr>
    <a:masterClrMapping/>
  </p:clrMapOvr>
  <p:transition>
    <p:sndAc>
      <p:stSnd>
        <p:snd r:embed="rId2" name="koz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r="24712"/>
          <a:stretch>
            <a:fillRect/>
          </a:stretch>
        </p:blipFill>
        <p:spPr bwMode="auto">
          <a:xfrm>
            <a:off x="4427984" y="338390"/>
            <a:ext cx="3649216" cy="61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 flipH="1">
            <a:off x="838200" y="533400"/>
            <a:ext cx="3168650" cy="1038225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4400" dirty="0" err="1">
                <a:latin typeface="Arial" charset="0"/>
                <a:cs typeface="+mn-cs"/>
              </a:rPr>
              <a:t>ме-е-е</a:t>
            </a:r>
            <a:endParaRPr lang="ru-RU" sz="44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Goat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КОРОВА МЫЧИТ</a:t>
            </a:r>
          </a:p>
        </p:txBody>
      </p:sp>
    </p:spTree>
  </p:cSld>
  <p:clrMapOvr>
    <a:masterClrMapping/>
  </p:clrMapOvr>
  <p:transition>
    <p:sndAc>
      <p:stSnd>
        <p:snd r:embed="rId2" name="korov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64088" y="260648"/>
            <a:ext cx="3505200" cy="11191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400" dirty="0" err="1">
                <a:latin typeface="Arial" charset="0"/>
                <a:cs typeface="+mn-cs"/>
              </a:rPr>
              <a:t>му</a:t>
            </a:r>
            <a:r>
              <a:rPr lang="ru-RU" sz="4400" dirty="0">
                <a:latin typeface="Arial" charset="0"/>
                <a:cs typeface="+mn-cs"/>
              </a:rPr>
              <a:t>-у-у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295" r="6295" b="16926"/>
          <a:stretch/>
        </p:blipFill>
        <p:spPr>
          <a:xfrm>
            <a:off x="392217" y="1772816"/>
            <a:ext cx="6364431" cy="453650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ОВЦА</a:t>
            </a:r>
            <a:r>
              <a:rPr lang="en-US" sz="100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  БЛЕЕТ</a:t>
            </a:r>
          </a:p>
        </p:txBody>
      </p:sp>
    </p:spTree>
  </p:cSld>
  <p:clrMapOvr>
    <a:masterClrMapping/>
  </p:clrMapOvr>
  <p:transition>
    <p:sndAc>
      <p:stSnd>
        <p:snd r:embed="rId2" name="ovc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876800" y="609600"/>
            <a:ext cx="4032250" cy="8905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400">
                <a:latin typeface="Arial" charset="0"/>
                <a:cs typeface="+mn-cs"/>
              </a:rPr>
              <a:t>бе-е-е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72816"/>
            <a:ext cx="3833192" cy="45703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sheep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660525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СВИНЬЯ ХРЮКАЕТ</a:t>
            </a:r>
          </a:p>
        </p:txBody>
      </p:sp>
    </p:spTree>
  </p:cSld>
  <p:clrMapOvr>
    <a:masterClrMapping/>
  </p:clrMapOvr>
  <p:transition>
    <p:sndAc>
      <p:stSnd>
        <p:snd r:embed="rId2" name="svinj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 flipH="1">
            <a:off x="304800" y="304800"/>
            <a:ext cx="3816350" cy="112395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400">
                <a:latin typeface="Arial" charset="0"/>
                <a:cs typeface="+mn-cs"/>
              </a:rPr>
              <a:t>хрю-хрю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886" r="15810"/>
          <a:stretch/>
        </p:blipFill>
        <p:spPr>
          <a:xfrm>
            <a:off x="2771800" y="1619250"/>
            <a:ext cx="5976664" cy="5238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i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КОШКА МЯУКАЕТ</a:t>
            </a:r>
          </a:p>
        </p:txBody>
      </p:sp>
    </p:spTree>
  </p:cSld>
  <p:clrMapOvr>
    <a:masterClrMapping/>
  </p:clrMapOvr>
  <p:transition>
    <p:sndAc>
      <p:stSnd>
        <p:snd r:embed="rId2" name="koshk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25000"/>
          <a:stretch>
            <a:fillRect/>
          </a:stretch>
        </p:blipFill>
        <p:spPr bwMode="auto">
          <a:xfrm>
            <a:off x="3203848" y="765941"/>
            <a:ext cx="5832648" cy="583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381000" y="609600"/>
            <a:ext cx="3708400" cy="1104900"/>
          </a:xfrm>
          <a:prstGeom prst="wedgeEllipseCallout">
            <a:avLst>
              <a:gd name="adj1" fmla="val -44966"/>
              <a:gd name="adj2" fmla="val 69543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400" dirty="0">
                <a:latin typeface="Arial" charset="0"/>
                <a:cs typeface="+mn-cs"/>
              </a:rPr>
              <a:t>мяу-мяу</a:t>
            </a:r>
          </a:p>
        </p:txBody>
      </p:sp>
    </p:spTree>
  </p:cSld>
  <p:clrMapOvr>
    <a:masterClrMapping/>
  </p:clrMapOvr>
  <p:transition advClick="0">
    <p:sndAc>
      <p:stSnd>
        <p:snd r:embed="rId2" name="me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СОБАКА ЛАЕТ</a:t>
            </a:r>
          </a:p>
        </p:txBody>
      </p:sp>
    </p:spTree>
  </p:cSld>
  <p:clrMapOvr>
    <a:masterClrMapping/>
  </p:clrMapOvr>
  <p:transition>
    <p:sndAc>
      <p:stSnd>
        <p:snd r:embed="rId2" name="sobak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076056" y="332656"/>
            <a:ext cx="3708400" cy="103346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400" dirty="0">
                <a:solidFill>
                  <a:srgbClr val="000000"/>
                </a:solidFill>
                <a:latin typeface="Arial" charset="0"/>
                <a:cs typeface="+mn-cs"/>
              </a:rPr>
              <a:t>гав-гав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56523"/>
            <a:ext cx="4608512" cy="614468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ogbark1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ОСЁЛ КРИЧИТ</a:t>
            </a:r>
          </a:p>
        </p:txBody>
      </p:sp>
    </p:spTree>
  </p:cSld>
  <p:clrMapOvr>
    <a:masterClrMapping/>
  </p:clrMapOvr>
  <p:transition>
    <p:sndAc>
      <p:stSnd>
        <p:snd r:embed="rId2" name="ose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nke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9911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638800" y="533400"/>
            <a:ext cx="3168650" cy="9667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4400" dirty="0" err="1">
                <a:latin typeface="Arial" charset="0"/>
                <a:cs typeface="+mn-cs"/>
              </a:rPr>
              <a:t>иа-иа</a:t>
            </a:r>
            <a:endParaRPr lang="ru-RU" sz="44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donkey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0" b="1">
                <a:solidFill>
                  <a:srgbClr val="002060"/>
                </a:solidFill>
                <a:latin typeface="Arial" panose="020B0604020202020204" pitchFamily="34" charset="0"/>
              </a:rPr>
              <a:t>ЛОШАДЬ РЖЕТ</a:t>
            </a:r>
          </a:p>
        </p:txBody>
      </p:sp>
    </p:spTree>
  </p:cSld>
  <p:clrMapOvr>
    <a:masterClrMapping/>
  </p:clrMapOvr>
  <p:transition>
    <p:sndAc>
      <p:stSnd>
        <p:snd r:embed="rId2" name="k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796136" y="188640"/>
            <a:ext cx="2928937" cy="1000125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4400" dirty="0" err="1">
                <a:latin typeface="Arial" charset="0"/>
                <a:cs typeface="+mn-cs"/>
              </a:rPr>
              <a:t>и-го-го</a:t>
            </a:r>
            <a:endParaRPr lang="ru-RU" sz="4400" dirty="0">
              <a:latin typeface="Arial" charset="0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8" b="94213" l="174" r="94444">
                        <a14:foregroundMark x1="68403" y1="17593" x2="75694" y2="11343"/>
                        <a14:foregroundMark x1="75694" y1="10417" x2="83333" y2="11111"/>
                        <a14:foregroundMark x1="82986" y1="10880" x2="86806" y2="9259"/>
                        <a14:foregroundMark x1="68229" y1="17361" x2="55035" y2="24537"/>
                        <a14:foregroundMark x1="54861" y1="25000" x2="52604" y2="29630"/>
                        <a14:foregroundMark x1="52083" y1="29861" x2="37500" y2="26852"/>
                        <a14:foregroundMark x1="37500" y1="26852" x2="28125" y2="29398"/>
                        <a14:foregroundMark x1="27778" y1="29861" x2="24479" y2="32639"/>
                        <a14:foregroundMark x1="24132" y1="32639" x2="15799" y2="37269"/>
                        <a14:foregroundMark x1="18403" y1="36343" x2="14236" y2="52083"/>
                        <a14:foregroundMark x1="14236" y1="52083" x2="10590" y2="53704"/>
                        <a14:foregroundMark x1="10590" y1="53704" x2="3819" y2="51389"/>
                        <a14:foregroundMark x1="24653" y1="45602" x2="28299" y2="53704"/>
                        <a14:foregroundMark x1="28646" y1="54167" x2="32639" y2="62037"/>
                        <a14:foregroundMark x1="32639" y1="62500" x2="32813" y2="72222"/>
                        <a14:foregroundMark x1="32639" y1="72685" x2="35764" y2="79398"/>
                        <a14:foregroundMark x1="36458" y1="80324" x2="34549" y2="82870"/>
                        <a14:foregroundMark x1="34549" y1="83565" x2="30903" y2="86806"/>
                        <a14:foregroundMark x1="31076" y1="87963" x2="32986" y2="91667"/>
                        <a14:foregroundMark x1="32292" y1="90972" x2="34549" y2="93287"/>
                        <a14:foregroundMark x1="34722" y1="94213" x2="82118" y2="93287"/>
                        <a14:foregroundMark x1="82465" y1="92824" x2="84896" y2="88194"/>
                        <a14:foregroundMark x1="84896" y1="87269" x2="77431" y2="80556"/>
                        <a14:foregroundMark x1="36111" y1="80556" x2="37500" y2="85185"/>
                        <a14:foregroundMark x1="37500" y1="84722" x2="41146" y2="82639"/>
                        <a14:foregroundMark x1="41319" y1="82870" x2="43403" y2="81713"/>
                        <a14:foregroundMark x1="43229" y1="81713" x2="54514" y2="81250"/>
                        <a14:foregroundMark x1="55035" y1="81481" x2="61458" y2="79861"/>
                        <a14:foregroundMark x1="61458" y1="80324" x2="68750" y2="82639"/>
                        <a14:foregroundMark x1="68750" y1="82870" x2="76215" y2="75926"/>
                        <a14:foregroundMark x1="75694" y1="76157" x2="77431" y2="80093"/>
                        <a14:foregroundMark x1="60243" y1="70602" x2="58160" y2="68981"/>
                        <a14:foregroundMark x1="57986" y1="69444" x2="55903" y2="73843"/>
                        <a14:foregroundMark x1="55903" y1="75000" x2="60243" y2="75231"/>
                        <a14:foregroundMark x1="60417" y1="75000" x2="59375" y2="69213"/>
                        <a14:foregroundMark x1="58160" y1="71759" x2="58160" y2="72685"/>
                        <a14:foregroundMark x1="80556" y1="61343" x2="81424" y2="65278"/>
                        <a14:foregroundMark x1="81250" y1="66667" x2="81076" y2="71296"/>
                        <a14:foregroundMark x1="81076" y1="72222" x2="81076" y2="74537"/>
                        <a14:foregroundMark x1="81076" y1="75463" x2="77604" y2="81250"/>
                        <a14:foregroundMark x1="80035" y1="62500" x2="77778" y2="66898"/>
                        <a14:foregroundMark x1="78125" y1="67593" x2="77257" y2="73843"/>
                        <a14:foregroundMark x1="76910" y1="74537" x2="75694" y2="76852"/>
                        <a14:foregroundMark x1="85938" y1="10880" x2="85764" y2="13657"/>
                        <a14:foregroundMark x1="85938" y1="12269" x2="86632" y2="18519"/>
                        <a14:foregroundMark x1="86632" y1="15741" x2="87153" y2="12963"/>
                        <a14:foregroundMark x1="86458" y1="16435" x2="89236" y2="21528"/>
                        <a14:foregroundMark x1="88715" y1="21528" x2="94097" y2="33565"/>
                        <a14:foregroundMark x1="94444" y1="34028" x2="93229" y2="38889"/>
                        <a14:foregroundMark x1="93229" y1="38889" x2="89931" y2="39583"/>
                        <a14:foregroundMark x1="89931" y1="39583" x2="87847" y2="37500"/>
                        <a14:foregroundMark x1="87847" y1="36574" x2="80382" y2="31481"/>
                        <a14:foregroundMark x1="80208" y1="31250" x2="78646" y2="33565"/>
                        <a14:foregroundMark x1="78993" y1="34259" x2="75347" y2="42824"/>
                        <a14:foregroundMark x1="75347" y1="43750" x2="75174" y2="48843"/>
                        <a14:foregroundMark x1="75000" y1="50000" x2="73438" y2="54398"/>
                        <a14:foregroundMark x1="74132" y1="55324" x2="80208" y2="60185"/>
                        <a14:foregroundMark x1="59028" y1="70139" x2="65972" y2="71759"/>
                        <a14:foregroundMark x1="65799" y1="71296" x2="70486" y2="69444"/>
                        <a14:foregroundMark x1="69965" y1="68750" x2="62847" y2="59722"/>
                        <a14:foregroundMark x1="60590" y1="74537" x2="63021" y2="74769"/>
                        <a14:foregroundMark x1="62674" y1="74537" x2="68403" y2="73611"/>
                        <a14:foregroundMark x1="68403" y1="73380" x2="71528" y2="72454"/>
                        <a14:backgroundMark x1="65625" y1="77083" x2="72049" y2="74306"/>
                      </a14:backgroundRemoval>
                    </a14:imgEffect>
                  </a14:imgLayer>
                </a14:imgProps>
              </a:ext>
            </a:extLst>
          </a:blip>
          <a:srcRect t="8408" r="5405" b="6306"/>
          <a:stretch/>
        </p:blipFill>
        <p:spPr>
          <a:xfrm>
            <a:off x="107504" y="1412776"/>
            <a:ext cx="7560840" cy="511256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or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Elena Lennoy</Manager>
  <Company>http://www.danilova.ru/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говорят животные</dc:title>
  <dc:creator>Сайт "Раннее развитие детей"</dc:creator>
  <cp:lastModifiedBy>Андрей</cp:lastModifiedBy>
  <cp:revision>30</cp:revision>
  <dcterms:created xsi:type="dcterms:W3CDTF">2007-03-29T19:53:29Z</dcterms:created>
  <dcterms:modified xsi:type="dcterms:W3CDTF">2014-09-24T03:12:05Z</dcterms:modified>
</cp:coreProperties>
</file>