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75" r:id="rId3"/>
    <p:sldId id="258" r:id="rId4"/>
    <p:sldId id="257" r:id="rId5"/>
    <p:sldId id="260" r:id="rId6"/>
    <p:sldId id="269" r:id="rId7"/>
    <p:sldId id="270" r:id="rId8"/>
    <p:sldId id="261" r:id="rId9"/>
    <p:sldId id="271" r:id="rId10"/>
    <p:sldId id="263" r:id="rId11"/>
    <p:sldId id="268" r:id="rId12"/>
    <p:sldId id="272" r:id="rId13"/>
    <p:sldId id="273" r:id="rId14"/>
    <p:sldId id="274" r:id="rId15"/>
    <p:sldId id="262" r:id="rId16"/>
    <p:sldId id="264" r:id="rId17"/>
    <p:sldId id="267" r:id="rId18"/>
    <p:sldId id="265" r:id="rId19"/>
    <p:sldId id="26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6E05-5814-429F-AFE4-A2A247E151B7}" type="datetimeFigureOut">
              <a:rPr lang="ru-RU" smtClean="0"/>
              <a:pPr/>
              <a:t>13.08.2014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F0D4-ED85-48C8-A307-8B7323615E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6E05-5814-429F-AFE4-A2A247E151B7}" type="datetimeFigureOut">
              <a:rPr lang="ru-RU" smtClean="0"/>
              <a:pPr/>
              <a:t>13.08.2014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F0D4-ED85-48C8-A307-8B7323615E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3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3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6E05-5814-429F-AFE4-A2A247E151B7}" type="datetimeFigureOut">
              <a:rPr lang="ru-RU" smtClean="0"/>
              <a:pPr/>
              <a:t>13.08.2014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F0D4-ED85-48C8-A307-8B7323615E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6E05-5814-429F-AFE4-A2A247E151B7}" type="datetimeFigureOut">
              <a:rPr lang="ru-RU" smtClean="0"/>
              <a:pPr/>
              <a:t>13.08.2014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F0D4-ED85-48C8-A307-8B7323615E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6E05-5814-429F-AFE4-A2A247E151B7}" type="datetimeFigureOut">
              <a:rPr lang="ru-RU" smtClean="0"/>
              <a:pPr/>
              <a:t>13.08.2014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F0D4-ED85-48C8-A307-8B7323615E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6E05-5814-429F-AFE4-A2A247E151B7}" type="datetimeFigureOut">
              <a:rPr lang="ru-RU" smtClean="0"/>
              <a:pPr/>
              <a:t>13.08.2014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F0D4-ED85-48C8-A307-8B7323615E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2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6E05-5814-429F-AFE4-A2A247E151B7}" type="datetimeFigureOut">
              <a:rPr lang="ru-RU" smtClean="0"/>
              <a:pPr/>
              <a:t>13.08.2014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F0D4-ED85-48C8-A307-8B7323615E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6E05-5814-429F-AFE4-A2A247E151B7}" type="datetimeFigureOut">
              <a:rPr lang="ru-RU" smtClean="0"/>
              <a:pPr/>
              <a:t>13.08.2014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F0D4-ED85-48C8-A307-8B7323615E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6E05-5814-429F-AFE4-A2A247E151B7}" type="datetimeFigureOut">
              <a:rPr lang="ru-RU" smtClean="0"/>
              <a:pPr/>
              <a:t>13.08.2014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F0D4-ED85-48C8-A307-8B7323615E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6E05-5814-429F-AFE4-A2A247E151B7}" type="datetimeFigureOut">
              <a:rPr lang="ru-RU" smtClean="0"/>
              <a:pPr/>
              <a:t>13.08.2014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F0D4-ED85-48C8-A307-8B7323615E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6E05-5814-429F-AFE4-A2A247E151B7}" type="datetimeFigureOut">
              <a:rPr lang="ru-RU" smtClean="0"/>
              <a:pPr/>
              <a:t>13.08.2014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2109F0D4-ED85-48C8-A307-8B7323615E8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2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2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3E6E05-5814-429F-AFE4-A2A247E151B7}" type="datetimeFigureOut">
              <a:rPr lang="ru-RU" smtClean="0"/>
              <a:pPr/>
              <a:t>13.08.2014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09F0D4-ED85-48C8-A307-8B7323615E8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4089"/>
            <a:ext cx="8568952" cy="15007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Конспект занятия «Дикие животные»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5157193"/>
            <a:ext cx="5194920" cy="1152128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Выполнила Бурмакина А.Ю</a:t>
            </a:r>
          </a:p>
          <a:p>
            <a:pPr algn="ctr"/>
            <a:r>
              <a:rPr lang="ru-RU" dirty="0" smtClean="0"/>
              <a:t>Логопед МДОУ № 104 комбинированного вида </a:t>
            </a:r>
          </a:p>
          <a:p>
            <a:pPr algn="ctr"/>
            <a:r>
              <a:rPr lang="ru-RU" dirty="0" smtClean="0"/>
              <a:t>г. Красноярск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 время по лесу он рыщет,</a:t>
            </a:r>
            <a:br>
              <a:rPr lang="ru-RU" dirty="0" smtClean="0"/>
            </a:br>
            <a:r>
              <a:rPr lang="ru-RU" dirty="0" smtClean="0"/>
              <a:t>Он в кустах кого-то ищет.</a:t>
            </a:r>
            <a:br>
              <a:rPr lang="ru-RU" dirty="0" smtClean="0"/>
            </a:br>
            <a:r>
              <a:rPr lang="ru-RU" dirty="0" smtClean="0"/>
              <a:t>Он из кустов зубами щелк,</a:t>
            </a:r>
            <a:br>
              <a:rPr lang="ru-RU" dirty="0" smtClean="0"/>
            </a:br>
            <a:r>
              <a:rPr lang="ru-RU" dirty="0" smtClean="0"/>
              <a:t>Кто скажите это - …</a:t>
            </a:r>
            <a:endParaRPr lang="ru-RU" dirty="0"/>
          </a:p>
        </p:txBody>
      </p:sp>
      <p:pic>
        <p:nvPicPr>
          <p:cNvPr id="5122" name="Picture 2" descr="C:\Users\Гость\Desktop\615552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Гость\Desktop\b70f6992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94" y="0"/>
            <a:ext cx="915119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3861048"/>
            <a:ext cx="4427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Мои прекрасные рога,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Всегда угроза для врага.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 добрый нрав имею я,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Поверьте мне, мои друзья.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я в лесах у вас не гость,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Живу я здесь, красавец-…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8689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Вместо шубки лишь иголки.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 страшны ему и волки.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Колкий шар, не видно ножек,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Звать его конечно...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Гость\Desktop\4539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15696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Рыжий маленький зверёк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деревьям прыг да скок.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 живёт не на земле,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на дереве в дупле.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Гость\Desktop\squirre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Гость\Desktop\m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4941168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Этот зверь с двумя клыками,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очень мощными ногами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с лепешкой на носу.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Роет землю он в лесу.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«Отгадай где чья тень?»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ость\Desktop\ramki_vkladishi_lesnie_zveri_05.DD84AEDE8D2D43E49266600D860C6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Игра «Детеныши»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4"/>
            <a:ext cx="8305800" cy="59293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7" name="Picture 3" descr="C:\Documents and Settings\речевая Б\Рабочий стол\Мои рисунки\картинки\по темам\дикие животные\345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6" y="500064"/>
            <a:ext cx="1951039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речевая Б\Рабочий стол\Картинки\бельчон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1" y="4572001"/>
            <a:ext cx="24749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речевая Б\Рабочий стол\Картинки\волчон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6" y="500063"/>
            <a:ext cx="19399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Documents and Settings\речевая Б\Рабочий стол\Картинки\волк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40" y="4643439"/>
            <a:ext cx="23701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Documents and Settings\речевая Б\Рабочий стол\Картинки\ежоно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4" y="4630739"/>
            <a:ext cx="242887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Documents and Settings\речевая Б\Рабочий стол\Картинки\еж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19789" y="500063"/>
            <a:ext cx="2800351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Скругленная соединительная линия 10"/>
          <p:cNvCxnSpPr>
            <a:stCxn id="1027" idx="2"/>
            <a:endCxn id="1028" idx="0"/>
          </p:cNvCxnSpPr>
          <p:nvPr/>
        </p:nvCxnSpPr>
        <p:spPr>
          <a:xfrm rot="16200000" flipH="1">
            <a:off x="1974851" y="1879600"/>
            <a:ext cx="2120900" cy="32639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10800000">
            <a:off x="4357688" y="2571751"/>
            <a:ext cx="3143251" cy="20716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 16"/>
          <p:cNvCxnSpPr/>
          <p:nvPr/>
        </p:nvCxnSpPr>
        <p:spPr>
          <a:xfrm rot="10800000" flipV="1">
            <a:off x="1857375" y="2500314"/>
            <a:ext cx="5462588" cy="20716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1"/>
            <a:ext cx="8229600" cy="2088232"/>
          </a:xfrm>
        </p:spPr>
        <p:txBody>
          <a:bodyPr/>
          <a:lstStyle/>
          <a:p>
            <a:pPr algn="ctr"/>
            <a:r>
              <a:rPr lang="ru-RU" dirty="0" smtClean="0"/>
              <a:t>Игра «Один-много»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609729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50" name="Picture 2" descr="C:\Documents and Settings\речевая Б\Рабочий стол\Мои рисунки\картинки\по темам\дикие животные\800px-Zwijnt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6" y="642939"/>
            <a:ext cx="2571751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речевая Б\Рабочий стол\Мои рисунки\картинки\по темам\дикие животные\Wild_P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4500563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Documents and Settings\речевая Б\Рабочий стол\Картинки\заяц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714376"/>
            <a:ext cx="2563812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Documents and Settings\речевая Б\Рабочий стол\Картинки\зайц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6" y="3357564"/>
            <a:ext cx="2714625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Documents and Settings\речевая Б\Рабочий стол\Картинки\медвед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5" y="142876"/>
            <a:ext cx="1785939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Documents and Settings\речевая Б\Рабочий стол\Картинки\медвежата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76" y="4572001"/>
            <a:ext cx="2309813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>
            <a:off x="2571752" y="2571751"/>
            <a:ext cx="4786313" cy="1928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054" idx="2"/>
            <a:endCxn id="2055" idx="0"/>
          </p:cNvCxnSpPr>
          <p:nvPr/>
        </p:nvCxnSpPr>
        <p:spPr>
          <a:xfrm rot="5400000">
            <a:off x="3800477" y="3621087"/>
            <a:ext cx="1878012" cy="23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052" idx="2"/>
          </p:cNvCxnSpPr>
          <p:nvPr/>
        </p:nvCxnSpPr>
        <p:spPr>
          <a:xfrm rot="5400000">
            <a:off x="4783139" y="1358901"/>
            <a:ext cx="1144588" cy="4281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2961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62500" lnSpcReduction="2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 занятия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обобщить знания детей о диких животных.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 занятия: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Образовательные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Закрепить названия диких животных и их детенышей.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Познакомить с дикими животными, проживающими на территории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Красноярского края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Развивать социальные навыки: умение работать в группе, договариваться, учитывать мнение партнера.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Развивать умение отстаивать свое мнение, доказывать свою правоту.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Воспитывать любознательность.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Формировать знание о взаимосвязи всего живого в природе.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Способствовать осознанию особого отношения людей к диким животным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Развивающие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Работа по словообразованию: волк – волчица – волчонок (волчата); заяц – зайчиха – зайчонок (зайчата) и т.д.;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Работа по согласованию существительных множественного числа с числительными (один зайчонок, два зайчонка, десять зайчат т.д.).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Гость\Desktop\170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98" y="116632"/>
            <a:ext cx="8929658" cy="66247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Это лес. Здесь живёт много разных животных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Гость\Desktop\5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67266"/>
            <a:ext cx="8280920" cy="4324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загадку: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3429000"/>
            <a:ext cx="5626968" cy="2895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Комочек пуха, длинное ухо. Прыгает ловко, любит морковку?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Кто это???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Заяц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ость\Desktop\091dbbec3f5de8381fd495ccc233b0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5"/>
            <a:ext cx="8208912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75" y="244476"/>
            <a:ext cx="2857500" cy="1431925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47107" name="Содержимое 3" descr="064c2255567b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696" y="0"/>
            <a:ext cx="5760640" cy="65699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04664"/>
            <a:ext cx="7772400" cy="2274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Гость\Desktop\97b07a5de2c4e80f90a750a78b97f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3573016"/>
            <a:ext cx="4032448" cy="2736304"/>
          </a:xfrm>
        </p:spPr>
        <p:txBody>
          <a:bodyPr>
            <a:normAutofit/>
          </a:bodyPr>
          <a:lstStyle/>
          <a:p>
            <a:r>
              <a:rPr lang="ru-RU" dirty="0" smtClean="0"/>
              <a:t>Эта рыжая плутовка,</a:t>
            </a:r>
            <a:br>
              <a:rPr lang="ru-RU" dirty="0" smtClean="0"/>
            </a:br>
            <a:r>
              <a:rPr lang="ru-RU" dirty="0" smtClean="0"/>
              <a:t>Кур ворует очень ловко.</a:t>
            </a:r>
            <a:br>
              <a:rPr lang="ru-RU" dirty="0" smtClean="0"/>
            </a:br>
            <a:r>
              <a:rPr lang="ru-RU" dirty="0" smtClean="0"/>
              <a:t>Волку серому сестричка,</a:t>
            </a:r>
            <a:br>
              <a:rPr lang="ru-RU" dirty="0" smtClean="0"/>
            </a:br>
            <a:r>
              <a:rPr lang="ru-RU" dirty="0" smtClean="0"/>
              <a:t>А зовут её …..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ость\Desktop\4n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>
          <a:xfrm>
            <a:off x="4572000" y="4509120"/>
            <a:ext cx="4572000" cy="208823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Летом ходит без дороги</a:t>
            </a:r>
            <a:br>
              <a:rPr lang="ru-RU" dirty="0" smtClean="0"/>
            </a:br>
            <a:r>
              <a:rPr lang="ru-RU" dirty="0" smtClean="0"/>
              <a:t>Возле сосен и берез,</a:t>
            </a:r>
            <a:br>
              <a:rPr lang="ru-RU" dirty="0" smtClean="0"/>
            </a:br>
            <a:r>
              <a:rPr lang="ru-RU" dirty="0" smtClean="0"/>
              <a:t>А зимой он спит в берлоге,</a:t>
            </a:r>
            <a:br>
              <a:rPr lang="ru-RU" dirty="0" smtClean="0"/>
            </a:br>
            <a:r>
              <a:rPr lang="ru-RU" dirty="0" smtClean="0"/>
              <a:t>От мороза прячет нос?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300976"/>
          </a:xfrm>
        </p:spPr>
        <p:txBody>
          <a:bodyPr>
            <a:noAutofit/>
          </a:bodyPr>
          <a:lstStyle/>
          <a:p>
            <a:r>
              <a:rPr lang="ru-RU" sz="2800" dirty="0" smtClean="0"/>
              <a:t>Я скажу, а ты - поверь.</a:t>
            </a:r>
            <a:br>
              <a:rPr lang="ru-RU" sz="2800" dirty="0" smtClean="0"/>
            </a:br>
            <a:r>
              <a:rPr lang="ru-RU" sz="2800" dirty="0" smtClean="0"/>
              <a:t>Пробегал по лесу зверь.</a:t>
            </a:r>
            <a:br>
              <a:rPr lang="ru-RU" sz="2800" dirty="0" smtClean="0"/>
            </a:br>
            <a:r>
              <a:rPr lang="ru-RU" sz="2800" dirty="0" smtClean="0"/>
              <a:t>Нёс на лбу зверь неспроста,</a:t>
            </a:r>
            <a:br>
              <a:rPr lang="ru-RU" sz="2800" dirty="0" smtClean="0"/>
            </a:br>
            <a:r>
              <a:rPr lang="ru-RU" sz="2800" dirty="0" smtClean="0"/>
              <a:t>Два огромнейших куста,</a:t>
            </a:r>
            <a:br>
              <a:rPr lang="ru-RU" sz="2800" dirty="0" smtClean="0"/>
            </a:br>
            <a:r>
              <a:rPr lang="ru-RU" sz="2800" dirty="0" smtClean="0"/>
              <a:t>Их ему носить не лень</a:t>
            </a:r>
            <a:br>
              <a:rPr lang="ru-RU" sz="2800" dirty="0" smtClean="0"/>
            </a:br>
            <a:r>
              <a:rPr lang="ru-RU" sz="2800" dirty="0" smtClean="0"/>
              <a:t>Зверя же зовут?...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Гость\Desktop\2353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3360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</TotalTime>
  <Words>218</Words>
  <Application>Microsoft Office PowerPoint</Application>
  <PresentationFormat>Экран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Конспект занятия «Дикие животные»</vt:lpstr>
      <vt:lpstr>Слайд 2</vt:lpstr>
      <vt:lpstr>Это лес. Здесь живёт много разных животных</vt:lpstr>
      <vt:lpstr>Отгадай загадку:</vt:lpstr>
      <vt:lpstr>Заяц</vt:lpstr>
      <vt:lpstr>Слайд 6</vt:lpstr>
      <vt:lpstr>Слайд 7</vt:lpstr>
      <vt:lpstr>Слайд 8</vt:lpstr>
      <vt:lpstr>Я скажу, а ты - поверь. Пробегал по лесу зверь. Нёс на лбу зверь неспроста, Два огромнейших куста, Их ему носить не лень Зверя же зовут?...</vt:lpstr>
      <vt:lpstr>Слайд 10</vt:lpstr>
      <vt:lpstr>Слайд 11</vt:lpstr>
      <vt:lpstr>Вместо шубки лишь иголки. Не страшны ему и волки. Колкий шар, не видно ножек, Звать его конечно...</vt:lpstr>
      <vt:lpstr>    Рыжий маленький зверёк По деревьям прыг да скок. Он живёт не на земле, А на дереве в дупле.</vt:lpstr>
      <vt:lpstr>Слайд 14</vt:lpstr>
      <vt:lpstr>«Отгадай где чья тень?»</vt:lpstr>
      <vt:lpstr>Слайд 16</vt:lpstr>
      <vt:lpstr>Слайд 17</vt:lpstr>
      <vt:lpstr>Игра «Один-много»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Гость</cp:lastModifiedBy>
  <cp:revision>13</cp:revision>
  <dcterms:created xsi:type="dcterms:W3CDTF">2014-01-20T07:49:26Z</dcterms:created>
  <dcterms:modified xsi:type="dcterms:W3CDTF">2014-08-13T07:07:46Z</dcterms:modified>
</cp:coreProperties>
</file>