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Четырнадцатое апреля.</a:t>
            </a:r>
            <a:br>
              <a:rPr lang="ru-RU" sz="2400" dirty="0" smtClean="0"/>
            </a:br>
            <a:r>
              <a:rPr lang="ru-RU" sz="2400" dirty="0" smtClean="0"/>
              <a:t>               Классная работа.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Ч..</a:t>
            </a:r>
            <a:r>
              <a:rPr lang="ru-RU" sz="2400" dirty="0" err="1" smtClean="0"/>
              <a:t>рный</a:t>
            </a:r>
            <a:r>
              <a:rPr lang="ru-RU" sz="2400" dirty="0" smtClean="0"/>
              <a:t> ворон долго царапал крыльями небо, … большая косматая туча </a:t>
            </a:r>
            <a:r>
              <a:rPr lang="ru-RU" sz="2400" dirty="0" err="1" smtClean="0"/>
              <a:t>уп</a:t>
            </a:r>
            <a:r>
              <a:rPr lang="ru-RU" sz="2400" dirty="0" smtClean="0"/>
              <a:t>..</a:t>
            </a:r>
            <a:r>
              <a:rPr lang="ru-RU" sz="2400" dirty="0" err="1" smtClean="0"/>
              <a:t>ралась</a:t>
            </a:r>
            <a:r>
              <a:rPr lang="ru-RU" sz="2400" dirty="0" smtClean="0"/>
              <a:t> в со..</a:t>
            </a:r>
            <a:r>
              <a:rPr lang="ru-RU" sz="2400" dirty="0" err="1" smtClean="0"/>
              <a:t>нце</a:t>
            </a:r>
            <a:r>
              <a:rPr lang="ru-RU" sz="2400" dirty="0" smtClean="0"/>
              <a:t> головой.</a:t>
            </a:r>
          </a:p>
          <a:p>
            <a:pPr>
              <a:buNone/>
            </a:pPr>
            <a:r>
              <a:rPr lang="ru-RU" sz="2400" dirty="0" smtClean="0"/>
              <a:t>           … ветер </a:t>
            </a:r>
            <a:r>
              <a:rPr lang="ru-RU" sz="2400" dirty="0" err="1" smtClean="0"/>
              <a:t>ра.брасывал</a:t>
            </a:r>
            <a:r>
              <a:rPr lang="ru-RU" sz="2400" dirty="0" smtClean="0"/>
              <a:t>  </a:t>
            </a:r>
            <a:r>
              <a:rPr lang="ru-RU" sz="2400" dirty="0" err="1" smtClean="0"/>
              <a:t>п.рины</a:t>
            </a:r>
            <a:r>
              <a:rPr lang="ru-RU" sz="2400" dirty="0" smtClean="0"/>
              <a:t> других облаков, птица ул.тела, … туча (не)заметно для глаз спустилась к радуге на землю.</a:t>
            </a:r>
          </a:p>
          <a:p>
            <a:pPr>
              <a:buNone/>
            </a:pPr>
            <a:r>
              <a:rPr lang="ru-RU" sz="2400" dirty="0" smtClean="0"/>
              <a:t>          Вот тогда над цветочной скатертью поля вновь </a:t>
            </a:r>
            <a:r>
              <a:rPr lang="ru-RU" sz="2400" dirty="0" err="1" smtClean="0"/>
              <a:t>зас</a:t>
            </a:r>
            <a:r>
              <a:rPr lang="ru-RU" sz="2400" dirty="0" smtClean="0"/>
              <a:t>..</a:t>
            </a:r>
            <a:r>
              <a:rPr lang="ru-RU" sz="2400" dirty="0" err="1" smtClean="0"/>
              <a:t>яло</a:t>
            </a:r>
            <a:r>
              <a:rPr lang="ru-RU" sz="2400" dirty="0" smtClean="0"/>
              <a:t> личико небо. В траве </a:t>
            </a:r>
            <a:r>
              <a:rPr lang="ru-RU" sz="2400" dirty="0" err="1" smtClean="0"/>
              <a:t>застр</a:t>
            </a:r>
            <a:r>
              <a:rPr lang="ru-RU" sz="2400" dirty="0" smtClean="0"/>
              <a:t>…</a:t>
            </a:r>
            <a:r>
              <a:rPr lang="ru-RU" sz="2400" dirty="0" err="1" smtClean="0"/>
              <a:t>котали</a:t>
            </a:r>
            <a:r>
              <a:rPr lang="ru-RU" sz="2400" dirty="0" smtClean="0"/>
              <a:t> кузнечики. Послышался шум д…</a:t>
            </a:r>
            <a:r>
              <a:rPr lang="ru-RU" sz="2400" dirty="0" err="1" smtClean="0"/>
              <a:t>лекой</a:t>
            </a:r>
            <a:r>
              <a:rPr lang="ru-RU" sz="2400" dirty="0" smtClean="0"/>
              <a:t> сельской улицы.</a:t>
            </a:r>
          </a:p>
          <a:p>
            <a:pPr>
              <a:buNone/>
            </a:pPr>
            <a:r>
              <a:rPr lang="ru-RU" sz="2400" dirty="0" smtClean="0"/>
              <a:t>           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Знаешь – ли ты кого-нибудь из </a:t>
            </a:r>
            <a:r>
              <a:rPr lang="ru-RU" sz="2400" i="1" dirty="0" err="1" smtClean="0"/>
              <a:t>семи-классников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ктобы</a:t>
            </a:r>
            <a:r>
              <a:rPr lang="ru-RU" sz="2400" i="1" dirty="0" smtClean="0"/>
              <a:t>  не мечтал о </a:t>
            </a:r>
            <a:r>
              <a:rPr lang="ru-RU" sz="2400" i="1" dirty="0" err="1" smtClean="0"/>
              <a:t>путе-шествиях</a:t>
            </a:r>
            <a:r>
              <a:rPr lang="ru-RU" sz="2400" i="1" dirty="0" smtClean="0"/>
              <a:t>, кто не </a:t>
            </a:r>
            <a:r>
              <a:rPr lang="ru-RU" sz="2400" i="1" dirty="0" err="1" smtClean="0"/>
              <a:t>виделбы</a:t>
            </a:r>
            <a:r>
              <a:rPr lang="ru-RU" sz="2400" i="1" dirty="0" smtClean="0"/>
              <a:t> себя на ярко-белом корабле юнгой, отплывающем далеко </a:t>
            </a:r>
            <a:r>
              <a:rPr lang="ru-RU" sz="2400" i="1" dirty="0" err="1" smtClean="0"/>
              <a:t>далеко</a:t>
            </a:r>
            <a:r>
              <a:rPr lang="ru-RU" sz="2400" i="1" dirty="0" smtClean="0"/>
              <a:t>… в Америку, или в Африку, или в Индию. </a:t>
            </a:r>
            <a:r>
              <a:rPr lang="ru-RU" sz="2400" i="1" dirty="0" err="1" smtClean="0"/>
              <a:t>Помойму</a:t>
            </a:r>
            <a:r>
              <a:rPr lang="ru-RU" sz="2400" i="1" dirty="0" smtClean="0"/>
              <a:t>, таких людей не существует и в природе. Во-первых, нормальный человек к двенадцати годам уже знаком с «</a:t>
            </a:r>
            <a:r>
              <a:rPr lang="ru-RU" sz="2400" i="1" dirty="0" err="1" smtClean="0"/>
              <a:t>Пятнадцати-летним</a:t>
            </a:r>
            <a:r>
              <a:rPr lang="ru-RU" sz="2400" i="1" dirty="0" smtClean="0"/>
              <a:t> капитаном», «Робинзоном Крузо», </a:t>
            </a:r>
            <a:r>
              <a:rPr lang="ru-RU" sz="2400" i="1" dirty="0" err="1" smtClean="0"/>
              <a:t>д’Артаньяном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Вовторых</a:t>
            </a:r>
            <a:r>
              <a:rPr lang="ru-RU" sz="2400" i="1" dirty="0" smtClean="0"/>
              <a:t>, к моменту появления таких мечтаний вчерашний малыш (или малышка) начинает чувствовать себя смельчаком, по-настоящему взрослым и сильным парнем. И, наконец, уроки географии худо бедно, а усвоены, компас уже не загадка, а помощник: даже в густом - </a:t>
            </a:r>
            <a:r>
              <a:rPr lang="ru-RU" sz="2400" i="1" dirty="0" err="1" smtClean="0"/>
              <a:t>густом</a:t>
            </a:r>
            <a:r>
              <a:rPr lang="ru-RU" sz="2400" i="1" dirty="0" smtClean="0"/>
              <a:t> лесу не подведет. </a:t>
            </a:r>
            <a:r>
              <a:rPr lang="ru-RU" sz="2400" i="1" dirty="0" err="1" smtClean="0"/>
              <a:t>Что-же</a:t>
            </a:r>
            <a:r>
              <a:rPr lang="ru-RU" sz="2400" i="1" dirty="0" smtClean="0"/>
              <a:t> мешает? Точнее, кто? </a:t>
            </a:r>
            <a:r>
              <a:rPr lang="ru-RU" sz="2400" i="1" dirty="0" err="1" smtClean="0"/>
              <a:t>Ктото</a:t>
            </a:r>
            <a:r>
              <a:rPr lang="ru-RU" sz="2400" i="1" dirty="0" smtClean="0"/>
              <a:t> хорошо знакомый, где-то совсем рядом, очень </a:t>
            </a:r>
            <a:r>
              <a:rPr lang="ru-RU" sz="2400" i="1" dirty="0" err="1" smtClean="0"/>
              <a:t>очень</a:t>
            </a:r>
            <a:r>
              <a:rPr lang="ru-RU" sz="2400" i="1" dirty="0" smtClean="0"/>
              <a:t> близко. Догадался?</a:t>
            </a:r>
            <a:endParaRPr lang="ru-RU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Раздельное и дефисное написание частиц.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1371600"/>
          <a:ext cx="7321233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233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Через дефис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Раздельно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Существительными</a:t>
                      </a:r>
                      <a:r>
                        <a:rPr lang="ru-RU" baseline="0" dirty="0" smtClean="0"/>
                        <a:t> и глаголами: -то 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Михаил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-то</a:t>
                      </a:r>
                      <a:r>
                        <a:rPr lang="ru-RU" baseline="0" dirty="0" smtClean="0"/>
                        <a:t> промолчал.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2. С глаголами: - таки: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Выучил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-таки </a:t>
                      </a:r>
                      <a:r>
                        <a:rPr lang="ru-RU" dirty="0" smtClean="0"/>
                        <a:t>стихотворение.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3. С глаголами в повелительном наклонении: -</a:t>
                      </a:r>
                      <a:r>
                        <a:rPr lang="ru-RU" dirty="0" err="1" smtClean="0"/>
                        <a:t>ка</a:t>
                      </a:r>
                      <a:r>
                        <a:rPr lang="ru-RU" dirty="0" smtClean="0"/>
                        <a:t>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Открой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-ка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бы (б)</a:t>
                      </a:r>
                    </a:p>
                    <a:p>
                      <a:r>
                        <a:rPr lang="ru-RU" dirty="0" smtClean="0"/>
                        <a:t>    ли</a:t>
                      </a:r>
                    </a:p>
                    <a:p>
                      <a:r>
                        <a:rPr lang="ru-RU" dirty="0" smtClean="0"/>
                        <a:t>    же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/>
              <a:t>- Скажи-ка, дядя, ведь не даром</a:t>
            </a:r>
            <a:br>
              <a:rPr lang="ru-RU" sz="2400" dirty="0" smtClean="0"/>
            </a:br>
            <a:r>
              <a:rPr lang="ru-RU" sz="2400" dirty="0" smtClean="0"/>
              <a:t>Москва, спаленная пожаром,</a:t>
            </a:r>
            <a:br>
              <a:rPr lang="ru-RU" sz="2400" dirty="0" smtClean="0"/>
            </a:br>
            <a:r>
              <a:rPr lang="ru-RU" sz="2400" dirty="0" smtClean="0"/>
              <a:t>Французу отдана?</a:t>
            </a:r>
            <a:br>
              <a:rPr lang="ru-RU" sz="2400" dirty="0" smtClean="0"/>
            </a:br>
            <a:r>
              <a:rPr lang="ru-RU" sz="2400" dirty="0" smtClean="0"/>
              <a:t>Ведь были ж схватки боевые,</a:t>
            </a:r>
            <a:br>
              <a:rPr lang="ru-RU" sz="2400" dirty="0" smtClean="0"/>
            </a:br>
            <a:r>
              <a:rPr lang="ru-RU" sz="2400" dirty="0" smtClean="0"/>
              <a:t>Да, говорят, еще какие!</a:t>
            </a:r>
            <a:br>
              <a:rPr lang="ru-RU" sz="2400" dirty="0" smtClean="0"/>
            </a:br>
            <a:r>
              <a:rPr lang="ru-RU" sz="2400" dirty="0" smtClean="0"/>
              <a:t>Недаром помнит вся Россия</a:t>
            </a:r>
            <a:br>
              <a:rPr lang="ru-RU" sz="2400" dirty="0" smtClean="0"/>
            </a:br>
            <a:r>
              <a:rPr lang="ru-RU" sz="2400" dirty="0" smtClean="0"/>
              <a:t>Про день Бородина!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Да, были люди в наше время,</a:t>
            </a:r>
            <a:br>
              <a:rPr lang="ru-RU" sz="2400" dirty="0" smtClean="0"/>
            </a:br>
            <a:r>
              <a:rPr lang="ru-RU" sz="2400" dirty="0" smtClean="0"/>
              <a:t>Не то, что нынешнее племя:</a:t>
            </a:r>
            <a:br>
              <a:rPr lang="ru-RU" sz="2400" dirty="0" smtClean="0"/>
            </a:br>
            <a:r>
              <a:rPr lang="ru-RU" sz="2400" dirty="0" smtClean="0"/>
              <a:t>Богатыри - не вы!</a:t>
            </a:r>
            <a:br>
              <a:rPr lang="ru-RU" sz="2400" dirty="0" smtClean="0"/>
            </a:br>
            <a:r>
              <a:rPr lang="ru-RU" sz="2400" dirty="0" smtClean="0"/>
              <a:t>Плохая им досталась доля:</a:t>
            </a:r>
            <a:br>
              <a:rPr lang="ru-RU" sz="2400" dirty="0" smtClean="0"/>
            </a:br>
            <a:r>
              <a:rPr lang="ru-RU" sz="2400" dirty="0" smtClean="0"/>
              <a:t>Немногие вернулись с поля...</a:t>
            </a:r>
            <a:br>
              <a:rPr lang="ru-RU" sz="2400" dirty="0" smtClean="0"/>
            </a:br>
            <a:r>
              <a:rPr lang="ru-RU" sz="2400" dirty="0" smtClean="0"/>
              <a:t>Не будь на то господня воля,</a:t>
            </a:r>
            <a:br>
              <a:rPr lang="ru-RU" sz="2400" dirty="0" smtClean="0"/>
            </a:br>
            <a:r>
              <a:rPr lang="ru-RU" sz="2400" dirty="0" smtClean="0"/>
              <a:t>Не отдали б Москвы!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Мы долго молча отступали,</a:t>
            </a:r>
            <a:br>
              <a:rPr lang="ru-RU" sz="2400" dirty="0" smtClean="0"/>
            </a:br>
            <a:r>
              <a:rPr lang="ru-RU" sz="2400" dirty="0" smtClean="0"/>
              <a:t>Досадно было, боя ждали,</a:t>
            </a:r>
            <a:br>
              <a:rPr lang="ru-RU" sz="2400" dirty="0" smtClean="0"/>
            </a:br>
            <a:r>
              <a:rPr lang="ru-RU" sz="2400" dirty="0" smtClean="0"/>
              <a:t>Ворчали старики:</a:t>
            </a:r>
            <a:br>
              <a:rPr lang="ru-RU" sz="2400" dirty="0" smtClean="0"/>
            </a:br>
            <a:r>
              <a:rPr lang="ru-RU" sz="2400" dirty="0" smtClean="0"/>
              <a:t>"Что ж мы? на зимние квартиры?</a:t>
            </a:r>
            <a:br>
              <a:rPr lang="ru-RU" sz="2400" dirty="0" smtClean="0"/>
            </a:br>
            <a:r>
              <a:rPr lang="ru-RU" sz="2400" dirty="0" smtClean="0"/>
              <a:t>Не смеют, что ли, командиры</a:t>
            </a:r>
            <a:br>
              <a:rPr lang="ru-RU" sz="2400" dirty="0" smtClean="0"/>
            </a:br>
            <a:r>
              <a:rPr lang="ru-RU" sz="2400" dirty="0" smtClean="0"/>
              <a:t>Чужие изорвать мундиры</a:t>
            </a:r>
            <a:br>
              <a:rPr lang="ru-RU" sz="2400" dirty="0" smtClean="0"/>
            </a:br>
            <a:r>
              <a:rPr lang="ru-RU" sz="2400" dirty="0" smtClean="0"/>
              <a:t>О русские штыки?"</a:t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Закончи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Северо</a:t>
            </a:r>
            <a:r>
              <a:rPr lang="ru-RU" sz="2400" dirty="0" smtClean="0"/>
              <a:t> - …, древне…, </a:t>
            </a:r>
            <a:r>
              <a:rPr lang="ru-RU" sz="2400" dirty="0" err="1" smtClean="0"/>
              <a:t>юго</a:t>
            </a:r>
            <a:r>
              <a:rPr lang="ru-RU" sz="2400" dirty="0" smtClean="0"/>
              <a:t>-…, </a:t>
            </a:r>
            <a:r>
              <a:rPr lang="ru-RU" sz="2400" dirty="0" err="1" smtClean="0"/>
              <a:t>свеже</a:t>
            </a:r>
            <a:r>
              <a:rPr lang="ru-RU" sz="2400" dirty="0" smtClean="0"/>
              <a:t>…, ново…, трудно…, выше…, дальне…, снежно…, пятидесяти…, шести…, картофеле…, </a:t>
            </a:r>
            <a:r>
              <a:rPr lang="ru-RU" sz="2400" dirty="0" err="1" smtClean="0"/>
              <a:t>русско</a:t>
            </a:r>
            <a:r>
              <a:rPr lang="ru-RU" sz="2400" dirty="0" smtClean="0"/>
              <a:t>-…, общественно-… 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Укажите способ образования слов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По?дружески</a:t>
            </a:r>
            <a:r>
              <a:rPr lang="ru-RU" sz="2400" dirty="0" smtClean="0"/>
              <a:t>, </a:t>
            </a:r>
            <a:r>
              <a:rPr lang="ru-RU" sz="2400" dirty="0" err="1" smtClean="0"/>
              <a:t>время?провождение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во?время</a:t>
            </a:r>
            <a:r>
              <a:rPr lang="ru-RU" sz="2400" dirty="0" smtClean="0"/>
              <a:t>, </a:t>
            </a:r>
            <a:r>
              <a:rPr lang="ru-RU" sz="2400" dirty="0" err="1" smtClean="0"/>
              <a:t>военно?полевой</a:t>
            </a:r>
            <a:r>
              <a:rPr lang="ru-RU" sz="2400" dirty="0" smtClean="0"/>
              <a:t>, </a:t>
            </a:r>
            <a:r>
              <a:rPr lang="ru-RU" sz="2400" dirty="0" err="1" smtClean="0"/>
              <a:t>юго?западный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военно?служащий</a:t>
            </a:r>
            <a:r>
              <a:rPr lang="ru-RU" sz="2400" dirty="0" smtClean="0"/>
              <a:t>, </a:t>
            </a:r>
            <a:r>
              <a:rPr lang="ru-RU" sz="2400" dirty="0" err="1" smtClean="0"/>
              <a:t>дико?растущий</a:t>
            </a:r>
            <a:r>
              <a:rPr lang="ru-RU" sz="2400" dirty="0" smtClean="0"/>
              <a:t>, </a:t>
            </a:r>
            <a:r>
              <a:rPr lang="ru-RU" sz="2400" dirty="0" err="1" smtClean="0"/>
              <a:t>двадцати?трех?летний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выше?названный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по?временная</a:t>
            </a:r>
            <a:r>
              <a:rPr lang="ru-RU" sz="2400" dirty="0" smtClean="0"/>
              <a:t>  оплата, </a:t>
            </a:r>
            <a:r>
              <a:rPr lang="ru-RU" sz="2400" dirty="0" err="1" smtClean="0"/>
              <a:t>сорока?томный</a:t>
            </a:r>
            <a:r>
              <a:rPr lang="ru-RU" sz="2400" dirty="0" smtClean="0"/>
              <a:t> </a:t>
            </a:r>
            <a:r>
              <a:rPr lang="ru-RU" sz="2400" dirty="0" smtClean="0"/>
              <a:t> словарь, </a:t>
            </a:r>
            <a:r>
              <a:rPr lang="ru-RU" sz="2400" dirty="0" err="1" smtClean="0"/>
              <a:t>сорока?летний</a:t>
            </a:r>
            <a:r>
              <a:rPr lang="ru-RU" sz="2400" dirty="0" smtClean="0"/>
              <a:t> мужчина, </a:t>
            </a:r>
            <a:r>
              <a:rPr lang="ru-RU" sz="2400" dirty="0" err="1" smtClean="0"/>
              <a:t>сорока?ведерная</a:t>
            </a:r>
            <a:r>
              <a:rPr lang="ru-RU" sz="2400" dirty="0" smtClean="0"/>
              <a:t> емкость, </a:t>
            </a:r>
            <a:r>
              <a:rPr lang="ru-RU" sz="2400" smtClean="0"/>
              <a:t>подобру?поздорову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Частица как часть речи.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ru-RU" dirty="0" smtClean="0"/>
              <a:t>Не имеет лексического значения.</a:t>
            </a:r>
          </a:p>
          <a:p>
            <a:pPr marL="582930" indent="-514350">
              <a:buAutoNum type="arabicPeriod"/>
            </a:pPr>
            <a:r>
              <a:rPr lang="ru-RU" dirty="0" smtClean="0"/>
              <a:t>Нельзя к ней поставить вопрос.</a:t>
            </a:r>
          </a:p>
          <a:p>
            <a:pPr marL="582930" indent="-514350">
              <a:buAutoNum type="arabicPeriod"/>
            </a:pPr>
            <a:r>
              <a:rPr lang="ru-RU" dirty="0" smtClean="0"/>
              <a:t>Не является членом предложения – служебная часть речи.</a:t>
            </a:r>
          </a:p>
          <a:p>
            <a:pPr marL="582930" indent="-514350">
              <a:buAutoNum type="arabicPeriod"/>
            </a:pPr>
            <a:r>
              <a:rPr lang="ru-RU" dirty="0" smtClean="0"/>
              <a:t>Может служить для образования форм слов (бы, пусть).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02336"/>
          </a:xfrm>
        </p:spPr>
        <p:txBody>
          <a:bodyPr/>
          <a:lstStyle/>
          <a:p>
            <a:r>
              <a:rPr lang="ru-RU" sz="2400" dirty="0" smtClean="0"/>
              <a:t>                      Тест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715000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ru-RU" sz="2400" dirty="0" smtClean="0"/>
              <a:t>Укажите верное написание выделенного слова и его объяснение.</a:t>
            </a:r>
          </a:p>
          <a:p>
            <a:pPr marL="525780" indent="-457200">
              <a:buNone/>
            </a:pPr>
            <a:r>
              <a:rPr lang="ru-RU" sz="2400" dirty="0" smtClean="0"/>
              <a:t> </a:t>
            </a:r>
            <a:r>
              <a:rPr lang="ru-RU" sz="2400" i="1" dirty="0" smtClean="0"/>
              <a:t>Что(бы) ни случилось, не теряй бодрости.</a:t>
            </a:r>
          </a:p>
          <a:p>
            <a:pPr marL="525780" indent="-457200">
              <a:buNone/>
            </a:pPr>
            <a:r>
              <a:rPr lang="ru-RU" sz="2400" i="1" dirty="0" smtClean="0"/>
              <a:t>А) чтобы – всегда пишется слитно</a:t>
            </a:r>
          </a:p>
          <a:p>
            <a:pPr marL="525780" indent="-457200">
              <a:buNone/>
            </a:pPr>
            <a:r>
              <a:rPr lang="ru-RU" sz="2400" i="1" dirty="0" smtClean="0"/>
              <a:t>Б) что  бы – всегда пиши раздельно</a:t>
            </a:r>
          </a:p>
          <a:p>
            <a:pPr marL="525780" indent="-457200">
              <a:buNone/>
            </a:pPr>
            <a:r>
              <a:rPr lang="ru-RU" sz="2400" i="1" dirty="0" smtClean="0"/>
              <a:t>В) чтобы – подчинительный союз, пиши слитно</a:t>
            </a:r>
          </a:p>
          <a:p>
            <a:pPr marL="525780" indent="-457200">
              <a:buNone/>
            </a:pPr>
            <a:r>
              <a:rPr lang="ru-RU" sz="2400" i="1" dirty="0" smtClean="0"/>
              <a:t>Г) что  бы – местоимение с частицей бы, пиши раздельно</a:t>
            </a:r>
          </a:p>
          <a:p>
            <a:pPr marL="525780" indent="-457200">
              <a:buNone/>
            </a:pPr>
            <a:r>
              <a:rPr lang="ru-RU" sz="2400" i="1" dirty="0" smtClean="0"/>
              <a:t>2. В каком словосочетании частица НЕ пишется раздельно:</a:t>
            </a:r>
          </a:p>
          <a:p>
            <a:pPr marL="525780" indent="-457200">
              <a:buNone/>
            </a:pPr>
            <a:r>
              <a:rPr lang="ru-RU" sz="2400" i="1" dirty="0" smtClean="0"/>
              <a:t>А) (не) скрываемая симпатия</a:t>
            </a:r>
          </a:p>
          <a:p>
            <a:pPr marL="525780" indent="-457200">
              <a:buNone/>
            </a:pPr>
            <a:r>
              <a:rPr lang="ru-RU" sz="2400" i="1" dirty="0" smtClean="0"/>
              <a:t>Б) (не)зачем так жить</a:t>
            </a:r>
          </a:p>
          <a:p>
            <a:pPr marL="525780" indent="-457200">
              <a:buNone/>
            </a:pPr>
            <a:r>
              <a:rPr lang="ru-RU" sz="2400" i="1" dirty="0" smtClean="0"/>
              <a:t>В) (не)решенная еще проблема</a:t>
            </a:r>
          </a:p>
          <a:p>
            <a:pPr marL="525780" indent="-457200">
              <a:buNone/>
            </a:pPr>
            <a:r>
              <a:rPr lang="ru-RU" sz="2400" i="1" dirty="0" smtClean="0"/>
              <a:t>Г) сдаться перед (не)</a:t>
            </a:r>
            <a:r>
              <a:rPr lang="ru-RU" sz="2400" i="1" dirty="0" err="1" smtClean="0"/>
              <a:t>взгодами</a:t>
            </a:r>
            <a:endParaRPr lang="ru-RU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0"/>
            <a:ext cx="77724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3. В каком предложении частица НЕ с последующим словом пишется раздельно:</a:t>
            </a:r>
          </a:p>
          <a:p>
            <a:pPr>
              <a:buNone/>
            </a:pPr>
            <a:r>
              <a:rPr lang="ru-RU" sz="2400" dirty="0" smtClean="0"/>
              <a:t>А) Я (не)</a:t>
            </a:r>
            <a:r>
              <a:rPr lang="ru-RU" sz="2400" dirty="0" err="1" smtClean="0"/>
              <a:t>навижу</a:t>
            </a:r>
            <a:r>
              <a:rPr lang="ru-RU" sz="2400" dirty="0" smtClean="0"/>
              <a:t> фальшь.</a:t>
            </a:r>
          </a:p>
          <a:p>
            <a:pPr>
              <a:buNone/>
            </a:pPr>
            <a:r>
              <a:rPr lang="ru-RU" sz="2400" dirty="0" smtClean="0"/>
              <a:t>Б) Мы купили (не)большую, но вместительную сумку.</a:t>
            </a:r>
          </a:p>
          <a:p>
            <a:pPr>
              <a:buNone/>
            </a:pPr>
            <a:r>
              <a:rPr lang="ru-RU" sz="2400" dirty="0" smtClean="0"/>
              <a:t>В)Раздумывать было (не)когда.</a:t>
            </a:r>
          </a:p>
          <a:p>
            <a:pPr>
              <a:buNone/>
            </a:pPr>
            <a:r>
              <a:rPr lang="ru-RU" sz="2400" dirty="0" smtClean="0"/>
              <a:t>Г) Работа (не)закончена.</a:t>
            </a:r>
          </a:p>
          <a:p>
            <a:pPr>
              <a:buNone/>
            </a:pPr>
            <a:r>
              <a:rPr lang="ru-RU" sz="2400" dirty="0" smtClean="0"/>
              <a:t>4. Укажите верное написание выделенного слова:</a:t>
            </a:r>
          </a:p>
          <a:p>
            <a:pPr>
              <a:buNone/>
            </a:pPr>
            <a:r>
              <a:rPr lang="ru-RU" sz="2400" i="1" dirty="0" smtClean="0"/>
              <a:t>Эти этюды были то(же) написаны художником Васнецовым.</a:t>
            </a:r>
          </a:p>
          <a:p>
            <a:pPr>
              <a:buNone/>
            </a:pPr>
            <a:r>
              <a:rPr lang="ru-RU" sz="2400" dirty="0" smtClean="0"/>
              <a:t>А) тоже – всегда пишется слитно.</a:t>
            </a:r>
          </a:p>
          <a:p>
            <a:pPr>
              <a:buNone/>
            </a:pPr>
            <a:r>
              <a:rPr lang="ru-RU" sz="2400" dirty="0" smtClean="0"/>
              <a:t>Б) то  же – всегда пишется раздельно.</a:t>
            </a:r>
          </a:p>
          <a:p>
            <a:pPr>
              <a:buNone/>
            </a:pPr>
            <a:r>
              <a:rPr lang="ru-RU" sz="2400" dirty="0" smtClean="0"/>
              <a:t>В) то  же – местоимение с частицей, пиши раздельно.</a:t>
            </a:r>
          </a:p>
          <a:p>
            <a:pPr>
              <a:buNone/>
            </a:pPr>
            <a:r>
              <a:rPr lang="ru-RU" sz="2400" dirty="0" smtClean="0"/>
              <a:t>Г) тоже – сочинительный союз, пишется слитно.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8600"/>
            <a:ext cx="7772400" cy="6629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5. Укажите верное написание выделенного слова и его объяснения:</a:t>
            </a:r>
          </a:p>
          <a:p>
            <a:pPr>
              <a:buNone/>
            </a:pPr>
            <a:r>
              <a:rPr lang="ru-RU" sz="2400" dirty="0" smtClean="0"/>
              <a:t>То(же) слово, да не так бы молвить.</a:t>
            </a:r>
          </a:p>
          <a:p>
            <a:pPr>
              <a:buNone/>
            </a:pPr>
            <a:r>
              <a:rPr lang="ru-RU" sz="2400" dirty="0" smtClean="0"/>
              <a:t>А) тоже – всегда пишется слитно</a:t>
            </a:r>
          </a:p>
          <a:p>
            <a:pPr>
              <a:buNone/>
            </a:pPr>
            <a:r>
              <a:rPr lang="ru-RU" sz="2400" dirty="0" smtClean="0"/>
              <a:t>Б) то же – всегда </a:t>
            </a:r>
            <a:r>
              <a:rPr lang="ru-RU" sz="2400" smtClean="0"/>
              <a:t>пишется раздельно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В) тоже – сочинительный союз – пишется слитно</a:t>
            </a:r>
          </a:p>
          <a:p>
            <a:pPr>
              <a:buNone/>
            </a:pPr>
            <a:r>
              <a:rPr lang="ru-RU" sz="2400" dirty="0" smtClean="0"/>
              <a:t>Г) то же -  местоимение с частицей, пишется раздельно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               Двадцать первое апреля.</a:t>
            </a:r>
            <a:br>
              <a:rPr lang="ru-RU" sz="2400" dirty="0" smtClean="0"/>
            </a:br>
            <a:r>
              <a:rPr lang="ru-RU" sz="2400" dirty="0" smtClean="0"/>
              <a:t>                  Классная работа.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Смысловые частицы.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534400" cy="6858000"/>
          </a:xfrm>
        </p:spPr>
        <p:txBody>
          <a:bodyPr>
            <a:normAutofit/>
          </a:bodyPr>
          <a:lstStyle/>
          <a:p>
            <a:pPr marL="525780" indent="-457200">
              <a:buAutoNum type="arabicPeriod" startAt="8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каком предложении частица написана  неверно?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Знать и чувствовать – это далеко не одно и тоже.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Чувство Пушкина в чем-то равно чувству Родины, чувству языка, природы и истории.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Образ мысли, образ поведения, образ лица, жеста и ,наконец, сам образ жизни – вот что больше всего интересовало в людях Пушкина.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Г) Есть вершины, которые, сколько ни отходи от них, никогда не затеряются из виду.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Укажите слово с орфографической ошибкой.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предварительный  Б)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притензия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В) присутствовать Г)  прекратить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Найди ошибку в постановке  ударения:</a:t>
            </a:r>
          </a:p>
          <a:p>
            <a:pPr marL="52578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черпа'ть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б)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балова'ть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по'нятый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на'чатый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Вести свою линию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Брать себя в руки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Пробивать (прокладывать) себе дорогу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Бить прямо в цель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покладая рук,  в поте лица, потом и кровью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Брать с бою, взять быка за рога, горит в руках, землю роет,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засучив рукава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Двадцать второе апреля.</a:t>
            </a:r>
            <a:br>
              <a:rPr lang="ru-RU" sz="2400" dirty="0" smtClean="0"/>
            </a:br>
            <a:r>
              <a:rPr lang="ru-RU" sz="2400" dirty="0" smtClean="0"/>
              <a:t>Классная работа.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Раздельное и дефисное написание частиц.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</TotalTime>
  <Words>822</Words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             Четырнадцатое апреля.                Классная работа.</vt:lpstr>
      <vt:lpstr>          Частица как часть речи.</vt:lpstr>
      <vt:lpstr>                      Тест </vt:lpstr>
      <vt:lpstr>Слайд 4</vt:lpstr>
      <vt:lpstr>Слайд 5</vt:lpstr>
      <vt:lpstr>               Двадцать первое апреля.                   Классная работа. </vt:lpstr>
      <vt:lpstr>Слайд 7</vt:lpstr>
      <vt:lpstr>Слайд 8</vt:lpstr>
      <vt:lpstr>Двадцать второе апреля. Классная работа.</vt:lpstr>
      <vt:lpstr>Слайд 10</vt:lpstr>
      <vt:lpstr>                     Раздельное и дефисное написание частиц.</vt:lpstr>
      <vt:lpstr>Слайд 12</vt:lpstr>
      <vt:lpstr>       Закончи слово</vt:lpstr>
      <vt:lpstr>Укажите способ образования слов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Четырнадцатое апреля. Классная работа.</dc:title>
  <cp:lastModifiedBy>computer</cp:lastModifiedBy>
  <cp:revision>13</cp:revision>
  <dcterms:modified xsi:type="dcterms:W3CDTF">2010-04-22T03:18:23Z</dcterms:modified>
</cp:coreProperties>
</file>