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1F3AE1-9221-45A1-9FAE-9CE71714373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72A78E3-357E-4C58-982B-83443026D655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слава</a:t>
          </a:r>
          <a:endParaRPr lang="ru-RU" dirty="0">
            <a:solidFill>
              <a:schemeClr val="bg1"/>
            </a:solidFill>
          </a:endParaRPr>
        </a:p>
      </dgm:t>
    </dgm:pt>
    <dgm:pt modelId="{F882A619-51F3-4502-BA1D-829F3CE45E83}" type="parTrans" cxnId="{FFDADAF9-FE0B-45BD-AD7E-4EB878C96678}">
      <dgm:prSet/>
      <dgm:spPr/>
      <dgm:t>
        <a:bodyPr/>
        <a:lstStyle/>
        <a:p>
          <a:endParaRPr lang="ru-RU"/>
        </a:p>
      </dgm:t>
    </dgm:pt>
    <dgm:pt modelId="{067C9FD7-E04F-4DEE-9F21-4F54F54C8903}" type="sibTrans" cxnId="{FFDADAF9-FE0B-45BD-AD7E-4EB878C96678}">
      <dgm:prSet/>
      <dgm:spPr/>
      <dgm:t>
        <a:bodyPr/>
        <a:lstStyle/>
        <a:p>
          <a:endParaRPr lang="ru-RU"/>
        </a:p>
      </dgm:t>
    </dgm:pt>
    <dgm:pt modelId="{2B438D20-E3A2-4897-A7A3-FD6C70EEFB30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власть</a:t>
          </a:r>
          <a:endParaRPr lang="ru-RU" dirty="0">
            <a:solidFill>
              <a:schemeClr val="bg1"/>
            </a:solidFill>
          </a:endParaRPr>
        </a:p>
      </dgm:t>
    </dgm:pt>
    <dgm:pt modelId="{50E45BD2-53C1-4394-B224-BC37B7508341}" type="parTrans" cxnId="{0D86803A-8068-4B6C-B347-87AD31B51732}">
      <dgm:prSet/>
      <dgm:spPr/>
      <dgm:t>
        <a:bodyPr/>
        <a:lstStyle/>
        <a:p>
          <a:endParaRPr lang="ru-RU"/>
        </a:p>
      </dgm:t>
    </dgm:pt>
    <dgm:pt modelId="{19416CB5-3250-4DA5-BFF0-C1771B19C47D}" type="sibTrans" cxnId="{0D86803A-8068-4B6C-B347-87AD31B51732}">
      <dgm:prSet/>
      <dgm:spPr/>
      <dgm:t>
        <a:bodyPr/>
        <a:lstStyle/>
        <a:p>
          <a:endParaRPr lang="ru-RU"/>
        </a:p>
      </dgm:t>
    </dgm:pt>
    <dgm:pt modelId="{413C0B4F-9CB4-44EB-87CC-4F30323EA552}">
      <dgm:prSet phldrT="[Текст]"/>
      <dgm:spPr>
        <a:solidFill>
          <a:srgbClr val="C00000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деньги</a:t>
          </a:r>
          <a:endParaRPr lang="ru-RU" dirty="0">
            <a:solidFill>
              <a:schemeClr val="bg1"/>
            </a:solidFill>
          </a:endParaRPr>
        </a:p>
      </dgm:t>
    </dgm:pt>
    <dgm:pt modelId="{60F90094-4AFE-4F2F-A131-80A906FCC8E9}" type="parTrans" cxnId="{5F513EB6-1526-4807-BFF3-890A477D6DB4}">
      <dgm:prSet/>
      <dgm:spPr/>
      <dgm:t>
        <a:bodyPr/>
        <a:lstStyle/>
        <a:p>
          <a:endParaRPr lang="ru-RU"/>
        </a:p>
      </dgm:t>
    </dgm:pt>
    <dgm:pt modelId="{6C9009C8-022E-49D4-9669-553DB49A1385}" type="sibTrans" cxnId="{5F513EB6-1526-4807-BFF3-890A477D6DB4}">
      <dgm:prSet/>
      <dgm:spPr/>
      <dgm:t>
        <a:bodyPr/>
        <a:lstStyle/>
        <a:p>
          <a:endParaRPr lang="ru-RU"/>
        </a:p>
      </dgm:t>
    </dgm:pt>
    <dgm:pt modelId="{2276EDAA-5D75-4C6D-8728-26EAB6BEEBD1}" type="pres">
      <dgm:prSet presAssocID="{BA1F3AE1-9221-45A1-9FAE-9CE71714373C}" presName="Name0" presStyleCnt="0">
        <dgm:presLayoutVars>
          <dgm:dir/>
          <dgm:animLvl val="lvl"/>
          <dgm:resizeHandles val="exact"/>
        </dgm:presLayoutVars>
      </dgm:prSet>
      <dgm:spPr/>
    </dgm:pt>
    <dgm:pt modelId="{AA4ACEF7-6D15-4674-AEE0-874DF391E54F}" type="pres">
      <dgm:prSet presAssocID="{972A78E3-357E-4C58-982B-83443026D655}" presName="Name8" presStyleCnt="0"/>
      <dgm:spPr/>
    </dgm:pt>
    <dgm:pt modelId="{1DE1C9A0-F05D-48FA-A6DE-8EE996F8C729}" type="pres">
      <dgm:prSet presAssocID="{972A78E3-357E-4C58-982B-83443026D655}" presName="level" presStyleLbl="node1" presStyleIdx="0" presStyleCnt="3">
        <dgm:presLayoutVars>
          <dgm:chMax val="1"/>
          <dgm:bulletEnabled val="1"/>
        </dgm:presLayoutVars>
      </dgm:prSet>
      <dgm:spPr/>
    </dgm:pt>
    <dgm:pt modelId="{543370F9-5F55-442E-A481-EB08CC604DFC}" type="pres">
      <dgm:prSet presAssocID="{972A78E3-357E-4C58-982B-83443026D6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16BEAB6-9FA5-496E-8361-16B3DEB2848C}" type="pres">
      <dgm:prSet presAssocID="{2B438D20-E3A2-4897-A7A3-FD6C70EEFB30}" presName="Name8" presStyleCnt="0"/>
      <dgm:spPr/>
    </dgm:pt>
    <dgm:pt modelId="{6093E064-B4CB-40AF-AE76-8B8B8BC45E2A}" type="pres">
      <dgm:prSet presAssocID="{2B438D20-E3A2-4897-A7A3-FD6C70EEFB30}" presName="level" presStyleLbl="node1" presStyleIdx="1" presStyleCnt="3">
        <dgm:presLayoutVars>
          <dgm:chMax val="1"/>
          <dgm:bulletEnabled val="1"/>
        </dgm:presLayoutVars>
      </dgm:prSet>
      <dgm:spPr/>
    </dgm:pt>
    <dgm:pt modelId="{C78FAEAC-29D8-4989-BF41-7A1BCFFE76A6}" type="pres">
      <dgm:prSet presAssocID="{2B438D20-E3A2-4897-A7A3-FD6C70EEFB3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B51629F-92FF-43E0-993E-559F6314BAAE}" type="pres">
      <dgm:prSet presAssocID="{413C0B4F-9CB4-44EB-87CC-4F30323EA552}" presName="Name8" presStyleCnt="0"/>
      <dgm:spPr/>
    </dgm:pt>
    <dgm:pt modelId="{8619CCAB-5348-4B70-95D3-AB3D29DF993B}" type="pres">
      <dgm:prSet presAssocID="{413C0B4F-9CB4-44EB-87CC-4F30323EA552}" presName="level" presStyleLbl="node1" presStyleIdx="2" presStyleCnt="3" custLinFactNeighborX="-1250" custLinFactNeighborY="23077">
        <dgm:presLayoutVars>
          <dgm:chMax val="1"/>
          <dgm:bulletEnabled val="1"/>
        </dgm:presLayoutVars>
      </dgm:prSet>
      <dgm:spPr/>
    </dgm:pt>
    <dgm:pt modelId="{1BA49D5C-8225-407B-AC81-EF6EFA342994}" type="pres">
      <dgm:prSet presAssocID="{413C0B4F-9CB4-44EB-87CC-4F30323EA5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DDAF4F2-391E-4021-90B3-631C40A196BC}" type="presOf" srcId="{BA1F3AE1-9221-45A1-9FAE-9CE71714373C}" destId="{2276EDAA-5D75-4C6D-8728-26EAB6BEEBD1}" srcOrd="0" destOrd="0" presId="urn:microsoft.com/office/officeart/2005/8/layout/pyramid1"/>
    <dgm:cxn modelId="{21C34688-4567-4E97-AF78-70E899DEA799}" type="presOf" srcId="{2B438D20-E3A2-4897-A7A3-FD6C70EEFB30}" destId="{6093E064-B4CB-40AF-AE76-8B8B8BC45E2A}" srcOrd="0" destOrd="0" presId="urn:microsoft.com/office/officeart/2005/8/layout/pyramid1"/>
    <dgm:cxn modelId="{FCEC14A9-A760-435E-9C3E-30C0EDFDBD2C}" type="presOf" srcId="{413C0B4F-9CB4-44EB-87CC-4F30323EA552}" destId="{1BA49D5C-8225-407B-AC81-EF6EFA342994}" srcOrd="1" destOrd="0" presId="urn:microsoft.com/office/officeart/2005/8/layout/pyramid1"/>
    <dgm:cxn modelId="{7FC2458E-6BBA-417D-A952-E872875E9CBB}" type="presOf" srcId="{2B438D20-E3A2-4897-A7A3-FD6C70EEFB30}" destId="{C78FAEAC-29D8-4989-BF41-7A1BCFFE76A6}" srcOrd="1" destOrd="0" presId="urn:microsoft.com/office/officeart/2005/8/layout/pyramid1"/>
    <dgm:cxn modelId="{5F513EB6-1526-4807-BFF3-890A477D6DB4}" srcId="{BA1F3AE1-9221-45A1-9FAE-9CE71714373C}" destId="{413C0B4F-9CB4-44EB-87CC-4F30323EA552}" srcOrd="2" destOrd="0" parTransId="{60F90094-4AFE-4F2F-A131-80A906FCC8E9}" sibTransId="{6C9009C8-022E-49D4-9669-553DB49A1385}"/>
    <dgm:cxn modelId="{0DEF7042-4CFD-4F32-B110-90BB584E37D0}" type="presOf" srcId="{972A78E3-357E-4C58-982B-83443026D655}" destId="{1DE1C9A0-F05D-48FA-A6DE-8EE996F8C729}" srcOrd="0" destOrd="0" presId="urn:microsoft.com/office/officeart/2005/8/layout/pyramid1"/>
    <dgm:cxn modelId="{CDF5B583-3E85-416D-ACD8-8FBAA6521E32}" type="presOf" srcId="{413C0B4F-9CB4-44EB-87CC-4F30323EA552}" destId="{8619CCAB-5348-4B70-95D3-AB3D29DF993B}" srcOrd="0" destOrd="0" presId="urn:microsoft.com/office/officeart/2005/8/layout/pyramid1"/>
    <dgm:cxn modelId="{0D86803A-8068-4B6C-B347-87AD31B51732}" srcId="{BA1F3AE1-9221-45A1-9FAE-9CE71714373C}" destId="{2B438D20-E3A2-4897-A7A3-FD6C70EEFB30}" srcOrd="1" destOrd="0" parTransId="{50E45BD2-53C1-4394-B224-BC37B7508341}" sibTransId="{19416CB5-3250-4DA5-BFF0-C1771B19C47D}"/>
    <dgm:cxn modelId="{FFDADAF9-FE0B-45BD-AD7E-4EB878C96678}" srcId="{BA1F3AE1-9221-45A1-9FAE-9CE71714373C}" destId="{972A78E3-357E-4C58-982B-83443026D655}" srcOrd="0" destOrd="0" parTransId="{F882A619-51F3-4502-BA1D-829F3CE45E83}" sibTransId="{067C9FD7-E04F-4DEE-9F21-4F54F54C8903}"/>
    <dgm:cxn modelId="{0D3C59AF-98A9-4FBC-8E89-79F2426E388A}" type="presOf" srcId="{972A78E3-357E-4C58-982B-83443026D655}" destId="{543370F9-5F55-442E-A481-EB08CC604DFC}" srcOrd="1" destOrd="0" presId="urn:microsoft.com/office/officeart/2005/8/layout/pyramid1"/>
    <dgm:cxn modelId="{DBDC1447-9502-42F2-AD19-AABE086BE8D8}" type="presParOf" srcId="{2276EDAA-5D75-4C6D-8728-26EAB6BEEBD1}" destId="{AA4ACEF7-6D15-4674-AEE0-874DF391E54F}" srcOrd="0" destOrd="0" presId="urn:microsoft.com/office/officeart/2005/8/layout/pyramid1"/>
    <dgm:cxn modelId="{5B19146D-BA95-4EE8-8736-4CABCF028FE9}" type="presParOf" srcId="{AA4ACEF7-6D15-4674-AEE0-874DF391E54F}" destId="{1DE1C9A0-F05D-48FA-A6DE-8EE996F8C729}" srcOrd="0" destOrd="0" presId="urn:microsoft.com/office/officeart/2005/8/layout/pyramid1"/>
    <dgm:cxn modelId="{B2965A8C-B16C-4770-A999-93299ABFBAB6}" type="presParOf" srcId="{AA4ACEF7-6D15-4674-AEE0-874DF391E54F}" destId="{543370F9-5F55-442E-A481-EB08CC604DFC}" srcOrd="1" destOrd="0" presId="urn:microsoft.com/office/officeart/2005/8/layout/pyramid1"/>
    <dgm:cxn modelId="{3DE0F3AE-D838-47D8-9494-179A188109B3}" type="presParOf" srcId="{2276EDAA-5D75-4C6D-8728-26EAB6BEEBD1}" destId="{616BEAB6-9FA5-496E-8361-16B3DEB2848C}" srcOrd="1" destOrd="0" presId="urn:microsoft.com/office/officeart/2005/8/layout/pyramid1"/>
    <dgm:cxn modelId="{A8C11F10-68E6-4ED0-8C3E-881B7022F797}" type="presParOf" srcId="{616BEAB6-9FA5-496E-8361-16B3DEB2848C}" destId="{6093E064-B4CB-40AF-AE76-8B8B8BC45E2A}" srcOrd="0" destOrd="0" presId="urn:microsoft.com/office/officeart/2005/8/layout/pyramid1"/>
    <dgm:cxn modelId="{0C3A2CB7-ACFE-434C-8D4F-58B43A7797CE}" type="presParOf" srcId="{616BEAB6-9FA5-496E-8361-16B3DEB2848C}" destId="{C78FAEAC-29D8-4989-BF41-7A1BCFFE76A6}" srcOrd="1" destOrd="0" presId="urn:microsoft.com/office/officeart/2005/8/layout/pyramid1"/>
    <dgm:cxn modelId="{910C4DD5-D94A-48EF-BE9B-2F4FDF68C50E}" type="presParOf" srcId="{2276EDAA-5D75-4C6D-8728-26EAB6BEEBD1}" destId="{FB51629F-92FF-43E0-993E-559F6314BAAE}" srcOrd="2" destOrd="0" presId="urn:microsoft.com/office/officeart/2005/8/layout/pyramid1"/>
    <dgm:cxn modelId="{6EF4961A-713A-4D18-A785-451DAFEAC2D0}" type="presParOf" srcId="{FB51629F-92FF-43E0-993E-559F6314BAAE}" destId="{8619CCAB-5348-4B70-95D3-AB3D29DF993B}" srcOrd="0" destOrd="0" presId="urn:microsoft.com/office/officeart/2005/8/layout/pyramid1"/>
    <dgm:cxn modelId="{879A691A-56E0-4603-A275-598D80225B55}" type="presParOf" srcId="{FB51629F-92FF-43E0-993E-559F6314BAAE}" destId="{1BA49D5C-8225-407B-AC81-EF6EFA342994}" srcOrd="1" destOrd="0" presId="urn:microsoft.com/office/officeart/2005/8/layout/pyramid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9CE6DD-3139-473A-B0E7-282E87CE633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8A9AA619-AAB6-4E0C-84BF-5871B700094B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Вера</a:t>
          </a:r>
        </a:p>
        <a:p>
          <a:r>
            <a:rPr lang="ru-RU" b="1" dirty="0" smtClean="0">
              <a:solidFill>
                <a:schemeClr val="bg1"/>
              </a:solidFill>
            </a:rPr>
            <a:t>Любовь </a:t>
          </a:r>
        </a:p>
        <a:p>
          <a:r>
            <a:rPr lang="ru-RU" b="1" dirty="0" smtClean="0">
              <a:solidFill>
                <a:schemeClr val="bg1"/>
              </a:solidFill>
            </a:rPr>
            <a:t>к людям</a:t>
          </a:r>
          <a:endParaRPr lang="ru-RU" b="1" dirty="0">
            <a:solidFill>
              <a:schemeClr val="bg1"/>
            </a:solidFill>
          </a:endParaRPr>
        </a:p>
      </dgm:t>
    </dgm:pt>
    <dgm:pt modelId="{A70B8777-4C1C-44AB-A5A5-4D836174A16B}" type="parTrans" cxnId="{C2FF26EE-0425-4DED-92E8-63C20C6FFFB8}">
      <dgm:prSet/>
      <dgm:spPr/>
      <dgm:t>
        <a:bodyPr/>
        <a:lstStyle/>
        <a:p>
          <a:endParaRPr lang="ru-RU"/>
        </a:p>
      </dgm:t>
    </dgm:pt>
    <dgm:pt modelId="{16EC3132-609F-4275-989A-0AB7E4DE4D6C}" type="sibTrans" cxnId="{C2FF26EE-0425-4DED-92E8-63C20C6FFFB8}">
      <dgm:prSet/>
      <dgm:spPr/>
      <dgm:t>
        <a:bodyPr/>
        <a:lstStyle/>
        <a:p>
          <a:endParaRPr lang="ru-RU"/>
        </a:p>
      </dgm:t>
    </dgm:pt>
    <dgm:pt modelId="{11F88477-62A0-46EF-A295-790528D60D83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sz="2100" dirty="0" smtClean="0">
            <a:solidFill>
              <a:schemeClr val="bg1"/>
            </a:solidFill>
          </a:endParaRPr>
        </a:p>
        <a:p>
          <a:r>
            <a:rPr lang="ru-RU" sz="2400" b="1" dirty="0" smtClean="0">
              <a:solidFill>
                <a:schemeClr val="bg1"/>
              </a:solidFill>
            </a:rPr>
            <a:t>Милосердие</a:t>
          </a:r>
        </a:p>
        <a:p>
          <a:r>
            <a:rPr lang="ru-RU" sz="2400" b="1" dirty="0" smtClean="0">
              <a:solidFill>
                <a:schemeClr val="bg1"/>
              </a:solidFill>
            </a:rPr>
            <a:t>Доброта</a:t>
          </a:r>
        </a:p>
        <a:p>
          <a:endParaRPr lang="ru-RU" sz="2100" dirty="0"/>
        </a:p>
      </dgm:t>
    </dgm:pt>
    <dgm:pt modelId="{E053EFAD-B630-4141-A388-773379EBCD41}" type="parTrans" cxnId="{F30E2433-B05F-45EE-AEFF-3743B63A5791}">
      <dgm:prSet/>
      <dgm:spPr/>
      <dgm:t>
        <a:bodyPr/>
        <a:lstStyle/>
        <a:p>
          <a:endParaRPr lang="ru-RU"/>
        </a:p>
      </dgm:t>
    </dgm:pt>
    <dgm:pt modelId="{31DC60D5-C877-40C5-8389-3611931B2D60}" type="sibTrans" cxnId="{F30E2433-B05F-45EE-AEFF-3743B63A5791}">
      <dgm:prSet/>
      <dgm:spPr/>
      <dgm:t>
        <a:bodyPr/>
        <a:lstStyle/>
        <a:p>
          <a:endParaRPr lang="ru-RU"/>
        </a:p>
      </dgm:t>
    </dgm:pt>
    <dgm:pt modelId="{8A0181F6-8B6D-447C-B1D0-45A0DAD04B94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Смирение</a:t>
          </a:r>
        </a:p>
        <a:p>
          <a:r>
            <a:rPr lang="ru-RU" sz="2800" b="1" dirty="0" smtClean="0">
              <a:solidFill>
                <a:schemeClr val="bg1"/>
              </a:solidFill>
            </a:rPr>
            <a:t>Скромность </a:t>
          </a:r>
          <a:endParaRPr lang="ru-RU" sz="2800" b="1" dirty="0">
            <a:solidFill>
              <a:schemeClr val="bg1"/>
            </a:solidFill>
          </a:endParaRPr>
        </a:p>
      </dgm:t>
    </dgm:pt>
    <dgm:pt modelId="{C70FB65A-441F-4611-B2FB-82D0CADAAF31}" type="parTrans" cxnId="{EBF40A77-9700-42EB-880F-B1CBD3B83046}">
      <dgm:prSet/>
      <dgm:spPr/>
      <dgm:t>
        <a:bodyPr/>
        <a:lstStyle/>
        <a:p>
          <a:endParaRPr lang="ru-RU"/>
        </a:p>
      </dgm:t>
    </dgm:pt>
    <dgm:pt modelId="{11387291-211D-4AE3-B961-4A8C96B3121A}" type="sibTrans" cxnId="{EBF40A77-9700-42EB-880F-B1CBD3B83046}">
      <dgm:prSet/>
      <dgm:spPr/>
      <dgm:t>
        <a:bodyPr/>
        <a:lstStyle/>
        <a:p>
          <a:endParaRPr lang="ru-RU"/>
        </a:p>
      </dgm:t>
    </dgm:pt>
    <dgm:pt modelId="{83DD766E-9A25-4390-81BB-20CC6722945C}" type="pres">
      <dgm:prSet presAssocID="{019CE6DD-3139-473A-B0E7-282E87CE6330}" presName="Name0" presStyleCnt="0">
        <dgm:presLayoutVars>
          <dgm:dir/>
          <dgm:animLvl val="lvl"/>
          <dgm:resizeHandles val="exact"/>
        </dgm:presLayoutVars>
      </dgm:prSet>
      <dgm:spPr/>
    </dgm:pt>
    <dgm:pt modelId="{C652E881-A0CF-4205-BBA6-B775953DE147}" type="pres">
      <dgm:prSet presAssocID="{8A9AA619-AAB6-4E0C-84BF-5871B700094B}" presName="Name8" presStyleCnt="0"/>
      <dgm:spPr/>
    </dgm:pt>
    <dgm:pt modelId="{FB2465DE-1502-457B-B225-425E075C205E}" type="pres">
      <dgm:prSet presAssocID="{8A9AA619-AAB6-4E0C-84BF-5871B700094B}" presName="level" presStyleLbl="node1" presStyleIdx="0" presStyleCnt="3" custScaleX="127500">
        <dgm:presLayoutVars>
          <dgm:chMax val="1"/>
          <dgm:bulletEnabled val="1"/>
        </dgm:presLayoutVars>
      </dgm:prSet>
      <dgm:spPr/>
    </dgm:pt>
    <dgm:pt modelId="{49982EF0-186E-4384-BB84-FAEE2933AA65}" type="pres">
      <dgm:prSet presAssocID="{8A9AA619-AAB6-4E0C-84BF-5871B700094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079A8DA-08C0-4E65-902D-9C605AA08773}" type="pres">
      <dgm:prSet presAssocID="{11F88477-62A0-46EF-A295-790528D60D83}" presName="Name8" presStyleCnt="0"/>
      <dgm:spPr/>
    </dgm:pt>
    <dgm:pt modelId="{1539B63D-7FA2-48BF-9663-EC2CD1B136F7}" type="pres">
      <dgm:prSet presAssocID="{11F88477-62A0-46EF-A295-790528D60D83}" presName="level" presStyleLbl="node1" presStyleIdx="1" presStyleCnt="3" custScaleX="110000">
        <dgm:presLayoutVars>
          <dgm:chMax val="1"/>
          <dgm:bulletEnabled val="1"/>
        </dgm:presLayoutVars>
      </dgm:prSet>
      <dgm:spPr/>
    </dgm:pt>
    <dgm:pt modelId="{65F27DA8-79B0-487D-A998-D26D97C99E9F}" type="pres">
      <dgm:prSet presAssocID="{11F88477-62A0-46EF-A295-790528D60D8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B96D5AA-4732-4C0B-8A3D-CF18CF9C3CE3}" type="pres">
      <dgm:prSet presAssocID="{8A0181F6-8B6D-447C-B1D0-45A0DAD04B94}" presName="Name8" presStyleCnt="0"/>
      <dgm:spPr/>
    </dgm:pt>
    <dgm:pt modelId="{D07A73EA-6CB3-47D6-ACEF-009E73DFF470}" type="pres">
      <dgm:prSet presAssocID="{8A0181F6-8B6D-447C-B1D0-45A0DAD04B94}" presName="level" presStyleLbl="node1" presStyleIdx="2" presStyleCnt="3" custLinFactNeighborX="-1111">
        <dgm:presLayoutVars>
          <dgm:chMax val="1"/>
          <dgm:bulletEnabled val="1"/>
        </dgm:presLayoutVars>
      </dgm:prSet>
      <dgm:spPr/>
    </dgm:pt>
    <dgm:pt modelId="{52B1A9C3-062A-446C-8483-FFF263A959BB}" type="pres">
      <dgm:prSet presAssocID="{8A0181F6-8B6D-447C-B1D0-45A0DAD04B9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266376B-578B-4257-896E-B962900EDA70}" type="presOf" srcId="{019CE6DD-3139-473A-B0E7-282E87CE6330}" destId="{83DD766E-9A25-4390-81BB-20CC6722945C}" srcOrd="0" destOrd="0" presId="urn:microsoft.com/office/officeart/2005/8/layout/pyramid1"/>
    <dgm:cxn modelId="{778C58BD-E3F2-4159-A85E-2E3616604945}" type="presOf" srcId="{8A0181F6-8B6D-447C-B1D0-45A0DAD04B94}" destId="{52B1A9C3-062A-446C-8483-FFF263A959BB}" srcOrd="1" destOrd="0" presId="urn:microsoft.com/office/officeart/2005/8/layout/pyramid1"/>
    <dgm:cxn modelId="{EBD8E5E5-0162-4138-A8A9-8652F6C6C735}" type="presOf" srcId="{11F88477-62A0-46EF-A295-790528D60D83}" destId="{65F27DA8-79B0-487D-A998-D26D97C99E9F}" srcOrd="1" destOrd="0" presId="urn:microsoft.com/office/officeart/2005/8/layout/pyramid1"/>
    <dgm:cxn modelId="{8A94E7BF-3DED-4036-AA61-6E0D10C62E3C}" type="presOf" srcId="{8A0181F6-8B6D-447C-B1D0-45A0DAD04B94}" destId="{D07A73EA-6CB3-47D6-ACEF-009E73DFF470}" srcOrd="0" destOrd="0" presId="urn:microsoft.com/office/officeart/2005/8/layout/pyramid1"/>
    <dgm:cxn modelId="{F30E2433-B05F-45EE-AEFF-3743B63A5791}" srcId="{019CE6DD-3139-473A-B0E7-282E87CE6330}" destId="{11F88477-62A0-46EF-A295-790528D60D83}" srcOrd="1" destOrd="0" parTransId="{E053EFAD-B630-4141-A388-773379EBCD41}" sibTransId="{31DC60D5-C877-40C5-8389-3611931B2D60}"/>
    <dgm:cxn modelId="{EBF40A77-9700-42EB-880F-B1CBD3B83046}" srcId="{019CE6DD-3139-473A-B0E7-282E87CE6330}" destId="{8A0181F6-8B6D-447C-B1D0-45A0DAD04B94}" srcOrd="2" destOrd="0" parTransId="{C70FB65A-441F-4611-B2FB-82D0CADAAF31}" sibTransId="{11387291-211D-4AE3-B961-4A8C96B3121A}"/>
    <dgm:cxn modelId="{C934A76D-BBE2-48F1-B6C8-8DF25F4E93CD}" type="presOf" srcId="{8A9AA619-AAB6-4E0C-84BF-5871B700094B}" destId="{49982EF0-186E-4384-BB84-FAEE2933AA65}" srcOrd="1" destOrd="0" presId="urn:microsoft.com/office/officeart/2005/8/layout/pyramid1"/>
    <dgm:cxn modelId="{C2FF26EE-0425-4DED-92E8-63C20C6FFFB8}" srcId="{019CE6DD-3139-473A-B0E7-282E87CE6330}" destId="{8A9AA619-AAB6-4E0C-84BF-5871B700094B}" srcOrd="0" destOrd="0" parTransId="{A70B8777-4C1C-44AB-A5A5-4D836174A16B}" sibTransId="{16EC3132-609F-4275-989A-0AB7E4DE4D6C}"/>
    <dgm:cxn modelId="{A14ED1BB-F413-4125-BEAA-9A9152669491}" type="presOf" srcId="{8A9AA619-AAB6-4E0C-84BF-5871B700094B}" destId="{FB2465DE-1502-457B-B225-425E075C205E}" srcOrd="0" destOrd="0" presId="urn:microsoft.com/office/officeart/2005/8/layout/pyramid1"/>
    <dgm:cxn modelId="{19485DEC-647D-45BC-A5FE-D5208AD34567}" type="presOf" srcId="{11F88477-62A0-46EF-A295-790528D60D83}" destId="{1539B63D-7FA2-48BF-9663-EC2CD1B136F7}" srcOrd="0" destOrd="0" presId="urn:microsoft.com/office/officeart/2005/8/layout/pyramid1"/>
    <dgm:cxn modelId="{1E72452E-955D-41B0-9917-DA1A5029AC01}" type="presParOf" srcId="{83DD766E-9A25-4390-81BB-20CC6722945C}" destId="{C652E881-A0CF-4205-BBA6-B775953DE147}" srcOrd="0" destOrd="0" presId="urn:microsoft.com/office/officeart/2005/8/layout/pyramid1"/>
    <dgm:cxn modelId="{9CB07467-C441-47CD-8977-58593D0CF23B}" type="presParOf" srcId="{C652E881-A0CF-4205-BBA6-B775953DE147}" destId="{FB2465DE-1502-457B-B225-425E075C205E}" srcOrd="0" destOrd="0" presId="urn:microsoft.com/office/officeart/2005/8/layout/pyramid1"/>
    <dgm:cxn modelId="{7F24B9EE-D83C-4D0A-BC50-F20490D884DF}" type="presParOf" srcId="{C652E881-A0CF-4205-BBA6-B775953DE147}" destId="{49982EF0-186E-4384-BB84-FAEE2933AA65}" srcOrd="1" destOrd="0" presId="urn:microsoft.com/office/officeart/2005/8/layout/pyramid1"/>
    <dgm:cxn modelId="{245A1996-BFE7-4548-8328-C1A4C0FF136D}" type="presParOf" srcId="{83DD766E-9A25-4390-81BB-20CC6722945C}" destId="{E079A8DA-08C0-4E65-902D-9C605AA08773}" srcOrd="1" destOrd="0" presId="urn:microsoft.com/office/officeart/2005/8/layout/pyramid1"/>
    <dgm:cxn modelId="{E515E8AA-82EF-4ED9-ACD7-BD0C6C167A86}" type="presParOf" srcId="{E079A8DA-08C0-4E65-902D-9C605AA08773}" destId="{1539B63D-7FA2-48BF-9663-EC2CD1B136F7}" srcOrd="0" destOrd="0" presId="urn:microsoft.com/office/officeart/2005/8/layout/pyramid1"/>
    <dgm:cxn modelId="{B985B9C8-0720-4FCC-9B85-FF386FD1DA6A}" type="presParOf" srcId="{E079A8DA-08C0-4E65-902D-9C605AA08773}" destId="{65F27DA8-79B0-487D-A998-D26D97C99E9F}" srcOrd="1" destOrd="0" presId="urn:microsoft.com/office/officeart/2005/8/layout/pyramid1"/>
    <dgm:cxn modelId="{2EBFFEBB-5CCF-4BA3-9B19-27C54E4C9CDF}" type="presParOf" srcId="{83DD766E-9A25-4390-81BB-20CC6722945C}" destId="{8B96D5AA-4732-4C0B-8A3D-CF18CF9C3CE3}" srcOrd="2" destOrd="0" presId="urn:microsoft.com/office/officeart/2005/8/layout/pyramid1"/>
    <dgm:cxn modelId="{78455D0F-6943-4C9B-98D2-7AEA132C075C}" type="presParOf" srcId="{8B96D5AA-4732-4C0B-8A3D-CF18CF9C3CE3}" destId="{D07A73EA-6CB3-47D6-ACEF-009E73DFF470}" srcOrd="0" destOrd="0" presId="urn:microsoft.com/office/officeart/2005/8/layout/pyramid1"/>
    <dgm:cxn modelId="{718D8E42-E849-426F-8245-9DCBC9A58197}" type="presParOf" srcId="{8B96D5AA-4732-4C0B-8A3D-CF18CF9C3CE3}" destId="{52B1A9C3-062A-446C-8483-FFF263A959BB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E0AAA-74C2-45AF-B95D-F9AD13BC4A49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03880-E5D8-41B4-A165-A22A7F6F52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3880-E5D8-41B4-A165-A22A7F6F52BB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124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ВВЕРХ ПО ЛЕСТНИЦЕ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ЖИЗНИ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>
                <a:solidFill>
                  <a:schemeClr val="bg1"/>
                </a:solidFill>
              </a:rPr>
              <a:t>Допиши предложения: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1. Преуспевающий человек –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это человек, который…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2. Неудачник – это человек,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который…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3. Человек в жизни состоялся,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если он имеет…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4. </a:t>
            </a:r>
            <a:r>
              <a:rPr lang="ru-RU" dirty="0" smtClean="0">
                <a:solidFill>
                  <a:schemeClr val="bg1"/>
                </a:solidFill>
              </a:rPr>
              <a:t>Человек в жизни </a:t>
            </a:r>
            <a:r>
              <a:rPr lang="ru-RU" dirty="0" smtClean="0">
                <a:solidFill>
                  <a:schemeClr val="bg1"/>
                </a:solidFill>
              </a:rPr>
              <a:t>не состоялся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   если он </a:t>
            </a:r>
            <a:r>
              <a:rPr lang="ru-RU" dirty="0" smtClean="0">
                <a:solidFill>
                  <a:schemeClr val="bg1"/>
                </a:solidFill>
              </a:rPr>
              <a:t>не имеет</a:t>
            </a:r>
            <a:r>
              <a:rPr lang="ru-RU" dirty="0" smtClean="0">
                <a:solidFill>
                  <a:schemeClr val="bg1"/>
                </a:solidFill>
              </a:rPr>
              <a:t>…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5. Истинные ценности – это…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6. Мнимые ценности – это…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ЧТО ТАКОЕ СЧАСТЬЕ?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1242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КАК СТАТЬ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СЧАСТЛИВЫМ?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43609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-609600"/>
            <a:ext cx="8118230" cy="4038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1"/>
                </a:solidFill>
              </a:rPr>
              <a:t>ЖИЗНЕННАЯ ЛЕСТНИЦА МИСТЕРА ИКСА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2286000"/>
          <a:ext cx="6096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8042030" cy="16764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ЛЕСТНИЦА ЖИЗНИ </a:t>
            </a:r>
            <a:r>
              <a:rPr lang="ru-RU" dirty="0" err="1" smtClean="0">
                <a:solidFill>
                  <a:schemeClr val="bg1"/>
                </a:solidFill>
              </a:rPr>
              <a:t>ПРАвОСЛАВНОГО</a:t>
            </a:r>
            <a:r>
              <a:rPr lang="ru-RU" dirty="0" smtClean="0">
                <a:solidFill>
                  <a:schemeClr val="bg1"/>
                </a:solidFill>
              </a:rPr>
              <a:t> МОНАХА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3657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Побороть недостатки: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з</a:t>
            </a:r>
            <a:r>
              <a:rPr lang="ru-RU" b="1" dirty="0" smtClean="0">
                <a:solidFill>
                  <a:schemeClr val="bg1"/>
                </a:solidFill>
              </a:rPr>
              <a:t>ависть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гордость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унынье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лживость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болтливость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обжорство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81343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ЛЕСТНИЦА ЖИЗНИ ПРАОСЛАВНОГО МОНАХА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66800" y="1905000"/>
          <a:ext cx="6858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ЦЕННОСТИ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4040188" cy="25908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ЦЕННОСТИ </a:t>
            </a:r>
            <a:r>
              <a:rPr lang="ru-RU" b="1" dirty="0" err="1" smtClean="0">
                <a:solidFill>
                  <a:srgbClr val="C00000"/>
                </a:solidFill>
              </a:rPr>
              <a:t>ПОВСЕДНеВНОЙ</a:t>
            </a:r>
            <a:r>
              <a:rPr lang="ru-RU" b="1" dirty="0" smtClean="0">
                <a:solidFill>
                  <a:srgbClr val="C00000"/>
                </a:solidFill>
              </a:rPr>
              <a:t> ЖИЗНИ: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Прилежание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Пунктуальность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Трудолюбие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Бережливость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Ответственность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Любовь к порядку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334000" y="914400"/>
            <a:ext cx="3810000" cy="23622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Ценности человеческих отношений: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 Благодарность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Уважение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Сострадание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толерантность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04800" y="4114800"/>
            <a:ext cx="3962400" cy="24384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Ценности духовной жизни: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чуткость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сопереживание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милосердие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29200" y="3810000"/>
            <a:ext cx="3733800" cy="231616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Христианские ценности: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любовь к ближнему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вера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смирение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762000"/>
            <a:ext cx="8229600" cy="54864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ЧТО ТАКОЕ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    </a:t>
            </a:r>
            <a:r>
              <a:rPr lang="ru-RU" dirty="0" smtClean="0">
                <a:solidFill>
                  <a:srgbClr val="C00000"/>
                </a:solidFill>
              </a:rPr>
              <a:t>СЧАСТЬЕ?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      УСПЕХ?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                       ЦЕЛЬ?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1371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8042030" cy="57912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C00000"/>
                </a:solidFill>
              </a:rPr>
              <a:t>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ЦЕЛЬ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УСПЕХ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      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                              СЧАСТЬЕ       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1371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 rot="885823">
            <a:off x="2362200" y="2286000"/>
            <a:ext cx="13716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13271">
            <a:off x="4668791" y="3889256"/>
            <a:ext cx="1371600" cy="6964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</TotalTime>
  <Words>106</Words>
  <Application>Microsoft Office PowerPoint</Application>
  <PresentationFormat>Экран (4:3)</PresentationFormat>
  <Paragraphs>61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ВВЕРХ ПО ЛЕСТНИЦЕ   ЖИЗНИ</vt:lpstr>
      <vt:lpstr>ЧТО ТАКОЕ СЧАСТЬЕ?</vt:lpstr>
      <vt:lpstr>КАК СТАТЬ   СЧАСТЛИВЫМ?</vt:lpstr>
      <vt:lpstr>      ЖИЗНЕННАЯ ЛЕСТНИЦА МИСТЕРА ИКСА   </vt:lpstr>
      <vt:lpstr>ЛЕСТНИЦА ЖИЗНИ ПРАвОСЛАВНОГО МОНАХА</vt:lpstr>
      <vt:lpstr>ЛЕСТНИЦА ЖИЗНИ ПРАОСЛАВНОГО МОНАХА</vt:lpstr>
      <vt:lpstr>ЦЕННОСТИ</vt:lpstr>
      <vt:lpstr>ЧТО ТАКОЕ       СЧАСТЬЕ?                          УСПЕХ?                                           ЦЕЛЬ? </vt:lpstr>
      <vt:lpstr>          ЦЕЛЬ                     УСПЕХ                                                             СЧАСТЬЕ        </vt:lpstr>
      <vt:lpstr>Допиши предложения:  1. Преуспевающий человек –      это человек, который… 2. Неудачник – это человек,     который… 3. Человек в жизни состоялся,     если он имеет… 4. Человек в жизни не состоялся,     если он не имеет…  5. Истинные ценности – это… 6. Мнимые ценности – это…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ВВЕРХ ПО ЛЕСТНИЦЕ   ЖИЗНИ</dc:title>
  <dc:creator>КАТЯ</dc:creator>
  <cp:lastModifiedBy>катя</cp:lastModifiedBy>
  <cp:revision>9</cp:revision>
  <dcterms:created xsi:type="dcterms:W3CDTF">2006-08-16T00:00:00Z</dcterms:created>
  <dcterms:modified xsi:type="dcterms:W3CDTF">2014-02-25T17:40:50Z</dcterms:modified>
</cp:coreProperties>
</file>