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Иллюстрации к произведению Л.Н.Толстого </a:t>
            </a:r>
            <a:r>
              <a:rPr lang="en-US" dirty="0" smtClean="0"/>
              <a:t>“</a:t>
            </a:r>
            <a:r>
              <a:rPr lang="ru-RU" dirty="0" smtClean="0"/>
              <a:t>После бала</a:t>
            </a:r>
            <a:r>
              <a:rPr lang="en-US" dirty="0" smtClean="0"/>
              <a:t>”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Авторы </a:t>
            </a:r>
            <a:r>
              <a:rPr lang="ru-RU" dirty="0" err="1" smtClean="0"/>
              <a:t>презентации:Кочнева</a:t>
            </a:r>
            <a:r>
              <a:rPr lang="ru-RU" dirty="0" smtClean="0"/>
              <a:t> </a:t>
            </a:r>
            <a:r>
              <a:rPr lang="ru-RU" dirty="0" err="1" smtClean="0"/>
              <a:t>О.,Трусов</a:t>
            </a:r>
            <a:r>
              <a:rPr lang="ru-RU" dirty="0" smtClean="0"/>
              <a:t> </a:t>
            </a:r>
            <a:r>
              <a:rPr lang="ru-RU" dirty="0" err="1" smtClean="0"/>
              <a:t>А.,Федотова</a:t>
            </a:r>
            <a:r>
              <a:rPr lang="ru-RU" dirty="0" smtClean="0"/>
              <a:t> Ю.,</a:t>
            </a:r>
            <a:r>
              <a:rPr lang="ru-RU" dirty="0" err="1" smtClean="0"/>
              <a:t>Тропкин</a:t>
            </a:r>
            <a:r>
              <a:rPr lang="ru-RU" smtClean="0"/>
              <a:t> 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[LI8RK_8-02]_[IL_01]-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71736" y="1000108"/>
            <a:ext cx="3559759" cy="512605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626839_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71802" y="714356"/>
            <a:ext cx="2987286" cy="56272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1714488"/>
            <a:ext cx="5227042" cy="31488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ovsednevnaya-zhizn-russkoy-usadby-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86050" y="500042"/>
            <a:ext cx="3480075" cy="56261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_c7ae7a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1714488"/>
            <a:ext cx="4643470" cy="35290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08-006-Tolstoj-Posle-bala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8574256" cy="58404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Сквозь строй. Художник Д. </a:t>
            </a:r>
            <a:r>
              <a:rPr lang="ru-RU" b="0" dirty="0" err="1" smtClean="0"/>
              <a:t>Кардовский</a:t>
            </a:r>
            <a:r>
              <a:rPr lang="ru-RU" b="0" dirty="0" smtClean="0"/>
              <a:t>.</a:t>
            </a:r>
            <a:endParaRPr lang="ru-RU" dirty="0"/>
          </a:p>
        </p:txBody>
      </p:sp>
      <p:pic>
        <p:nvPicPr>
          <p:cNvPr id="4" name="Содержимое 3" descr="mediaprevie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214422"/>
            <a:ext cx="7891879" cy="53403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19</TotalTime>
  <Words>30</Words>
  <Application>Microsoft Office PowerPoint</Application>
  <PresentationFormat>Экран (4:3)</PresentationFormat>
  <Paragraphs>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Иллюстрации к произведению Л.Н.Толстого “После бала”.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Сквозь строй. Художник Д. Кардовский.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Иллюстрации к произведению Л.Н.Толстого “После бала”.</dc:title>
  <dc:creator>Samsung</dc:creator>
  <cp:lastModifiedBy>школа</cp:lastModifiedBy>
  <cp:revision>4</cp:revision>
  <dcterms:created xsi:type="dcterms:W3CDTF">2014-01-29T17:43:50Z</dcterms:created>
  <dcterms:modified xsi:type="dcterms:W3CDTF">2014-01-31T05:22:13Z</dcterms:modified>
</cp:coreProperties>
</file>