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5" r:id="rId8"/>
    <p:sldId id="266" r:id="rId9"/>
    <p:sldId id="261" r:id="rId10"/>
    <p:sldId id="263" r:id="rId11"/>
    <p:sldId id="267" r:id="rId12"/>
    <p:sldId id="264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97" autoAdjust="0"/>
  </p:normalViewPr>
  <p:slideViewPr>
    <p:cSldViewPr>
      <p:cViewPr varScale="1">
        <p:scale>
          <a:sx n="70" d="100"/>
          <a:sy n="70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1EECF0A-5E32-4170-8251-0D11DFFC6655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6D56D2E-9642-465A-A6A5-86AB17482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Arial Black" pitchFamily="34" charset="0"/>
              </a:rPr>
              <a:t>в рассказе Л. Н. Толстого «После бала» </a:t>
            </a:r>
            <a:endParaRPr lang="ru-RU" sz="1800" dirty="0"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C000"/>
                </a:solidFill>
              </a:rPr>
              <a:t>Чувства рассказчика</a:t>
            </a:r>
            <a:endParaRPr lang="ru-RU" sz="6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Мне стало до такой степени стыдно, что, не зная, куда смотреть, как будто я был уличен в самом постыдном поступке, я опустил глаза и поторопился уйти домой. Всю дорогу в ушах у меня то била барабанная дробь и свистела флейта, то слышались слова: «Братцы, </a:t>
            </a:r>
            <a:r>
              <a:rPr lang="ru-RU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помилосердуйте</a:t>
            </a:r>
            <a: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», то я слышал самоуверенный, гневный голос полковника, кричащего: «Будешь мазать? Будешь?» А между тем на сердце была почти физическая, доходившая до тошноты тоска, такая, что я несколько раз останавливался, и мне казалось, что вот-вот меня вырвет всем тем ужасом, который вошел в меня от того зрелища. Не помню, как я добрался домой и лег. Но только стал засыпать, услыхал и увидал опять все и вскочил.</a:t>
            </a:r>
            <a:endParaRPr lang="ru-RU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Состояние героя после увиденного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122" name="Picture 2" descr="C:\Documents and Settings\Admin\Рабочий стол\977149_html_m61bcb0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786190"/>
            <a:ext cx="5000660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5543560" cy="4572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«Очевидно, он что-то знает такое, чего я не знаю, - думал я про полковника. – Если бы я знал то, что он знает, я бы понимал и то, что я увидел, и это не мучило бы меня». Но сколько я ни думал, я не мог понять того, что знает полковник, и заснул только к вечеру, и то после того, как пошел к приятелю и напился с ним совсем пьян.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Состояние героя после увиденного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 descr="C:\Documents and Settings\Admin\Рабочий стол\bal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500174"/>
            <a:ext cx="2857520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- Ну, а любовь что? – спросили мы.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- Любовь? Любовь с этого дня пошла на убыль. Когда она, как это часто бывало с ней, с улыбкой на лице, задумывалась, я сейчас же вспоминал полковника на площади, и мне становилось как-то неловко и неприятно, и я стал реже видаться с ней. И любовь так и сошла на нет.</a:t>
            </a: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4"/>
                </a:solidFill>
              </a:rPr>
              <a:t>Любовь после бала</a:t>
            </a:r>
            <a:endParaRPr lang="ru-RU" sz="54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3714752"/>
            <a:ext cx="4757742" cy="23812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Так вот какие бывают дела и от чего переменяется и направляется вся жизнь человека. А вы говорите…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92895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ВЫВОД:</a:t>
            </a:r>
            <a:r>
              <a:rPr lang="ru-RU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Л. Н. Толстой показал чувства героя в разных случаях жизни и показал этим идею своего произведения.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Автор презентации: </a:t>
            </a:r>
            <a:r>
              <a:rPr lang="ru-RU" smtClean="0"/>
              <a:t>Орлов Денис</a:t>
            </a: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81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Бал был чудный: зала прекрасная с хорами, музыканты знаменитые, в то время крепостные помещика любителя, буфет великолепный и разливное море шампанского.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186766" cy="12192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Герой восхищается балом и описывает его атмосферу:</a:t>
            </a:r>
            <a:endParaRPr lang="ru-RU" sz="4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Admin\Рабочий стол\9de679851c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143248"/>
            <a:ext cx="5357850" cy="330040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Чувства  героя  к  Вареньке  во время  бала: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2053" name="Picture 5" descr="C:\Documents and Settings\Admin\Рабочий стол\8ef523c7e7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714875" y="785794"/>
            <a:ext cx="4071965" cy="550072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524000"/>
            <a:ext cx="4043362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    Высокая, стройная фигура в белом платье, с </a:t>
            </a:r>
            <a:r>
              <a:rPr lang="ru-RU" sz="3200" dirty="0" err="1" smtClean="0"/>
              <a:t>розовым</a:t>
            </a:r>
            <a:r>
              <a:rPr lang="ru-RU" sz="3200" dirty="0" smtClean="0"/>
              <a:t> поясом, её сияющее зарумянившее с ямочками лицо, ласковые, милые глаза.</a:t>
            </a:r>
            <a:endParaRPr lang="ru-RU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\Рабочий стол\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71612"/>
            <a:ext cx="7358114" cy="473868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    Я взял пёрышко и только взглядом мог выразить весь свой восторг и благодарность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192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7030A0"/>
                </a:solidFill>
              </a:rPr>
              <a:t>«Веер и перо»</a:t>
            </a:r>
            <a:endParaRPr lang="ru-RU" sz="6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1800" dirty="0" smtClean="0"/>
              <a:t>        Казалось, бесконечно счастлив, счастье моё росло и росло. В моей душе любовь к Вареньке освободила всю скрытую способность любви. Я обнимал весь мир своей любовью. Я любил и хозяйку, и её мужа, и её гостей, и её лакеев, и даже дувшегося на меня инженера Анисимова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    Влюблённый  герой  испытывает счастье и выражает любовь к другим: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9" name="Picture 3" descr="C:\Documents and Settings\Admin\Рабочий стол\1338763580_1239126310_s640x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857496"/>
            <a:ext cx="6286544" cy="353853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496"/>
            <a:ext cx="8229600" cy="3238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     Я было испугался, что её увезут, но она осталась с матерью.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107157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Волнение героя за возлюбленную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24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 И мне стало любовно жалко его, жалко за то, что он не знал и не разделял того счастья, которое я испытывал.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07170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92D050"/>
                </a:solidFill>
              </a:rPr>
              <a:t>   Также герой выражает жалость к своему брату.</a:t>
            </a:r>
            <a:endParaRPr lang="ru-RU" sz="54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8229600" cy="9523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364333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rgbClr val="00B0F0"/>
                </a:solidFill>
              </a:rPr>
              <a:t>   Чувства героя после бала</a:t>
            </a:r>
            <a:endParaRPr lang="ru-RU" sz="8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216</TotalTime>
  <Words>581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Чувства рассказчика</vt:lpstr>
      <vt:lpstr>Презентация PowerPoint</vt:lpstr>
      <vt:lpstr>Герой восхищается балом и описывает его атмосферу:</vt:lpstr>
      <vt:lpstr>Чувства  героя  к  Вареньке  во время  бала:</vt:lpstr>
      <vt:lpstr>«Веер и перо»</vt:lpstr>
      <vt:lpstr>     Влюблённый  герой  испытывает счастье и выражает любовь к другим:</vt:lpstr>
      <vt:lpstr>Волнение героя за возлюбленную</vt:lpstr>
      <vt:lpstr>   Также герой выражает жалость к своему брату.</vt:lpstr>
      <vt:lpstr>   Чувства героя после бала</vt:lpstr>
      <vt:lpstr>Состояние героя после увиденного</vt:lpstr>
      <vt:lpstr>Состояние героя после увиденного</vt:lpstr>
      <vt:lpstr>Любовь после бала</vt:lpstr>
      <vt:lpstr>ВЫВОД: Л. Н. Толстой показал чувства героя в разных случаях жизни и показал этим идею своего произведения.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Чувства рассказчика</dc:title>
  <dc:creator>Admin</dc:creator>
  <cp:lastModifiedBy>школа</cp:lastModifiedBy>
  <cp:revision>23</cp:revision>
  <dcterms:created xsi:type="dcterms:W3CDTF">2014-01-30T14:38:11Z</dcterms:created>
  <dcterms:modified xsi:type="dcterms:W3CDTF">2014-01-31T05:52:06Z</dcterms:modified>
</cp:coreProperties>
</file>